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 id="2147483678" r:id="rId3"/>
    <p:sldMasterId id="2147483692" r:id="rId4"/>
    <p:sldMasterId id="2147483704" r:id="rId5"/>
  </p:sldMasterIdLst>
  <p:notesMasterIdLst>
    <p:notesMasterId r:id="rId83"/>
  </p:notesMasterIdLst>
  <p:handoutMasterIdLst>
    <p:handoutMasterId r:id="rId84"/>
  </p:handoutMasterIdLst>
  <p:sldIdLst>
    <p:sldId id="257" r:id="rId6"/>
    <p:sldId id="271" r:id="rId7"/>
    <p:sldId id="273" r:id="rId8"/>
    <p:sldId id="272" r:id="rId9"/>
    <p:sldId id="274" r:id="rId10"/>
    <p:sldId id="275" r:id="rId11"/>
    <p:sldId id="276" r:id="rId12"/>
    <p:sldId id="277" r:id="rId13"/>
    <p:sldId id="278" r:id="rId14"/>
    <p:sldId id="279" r:id="rId15"/>
    <p:sldId id="280" r:id="rId16"/>
    <p:sldId id="281" r:id="rId17"/>
    <p:sldId id="293" r:id="rId18"/>
    <p:sldId id="294" r:id="rId19"/>
    <p:sldId id="295" r:id="rId20"/>
    <p:sldId id="296" r:id="rId21"/>
    <p:sldId id="297" r:id="rId22"/>
    <p:sldId id="298" r:id="rId23"/>
    <p:sldId id="299" r:id="rId24"/>
    <p:sldId id="300"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5" r:id="rId50"/>
    <p:sldId id="326" r:id="rId51"/>
    <p:sldId id="327" r:id="rId52"/>
    <p:sldId id="328" r:id="rId53"/>
    <p:sldId id="329" r:id="rId54"/>
    <p:sldId id="330" r:id="rId55"/>
    <p:sldId id="331" r:id="rId56"/>
    <p:sldId id="332" r:id="rId57"/>
    <p:sldId id="333" r:id="rId58"/>
    <p:sldId id="282" r:id="rId59"/>
    <p:sldId id="334" r:id="rId60"/>
    <p:sldId id="335" r:id="rId61"/>
    <p:sldId id="336" r:id="rId62"/>
    <p:sldId id="337" r:id="rId63"/>
    <p:sldId id="338" r:id="rId64"/>
    <p:sldId id="339" r:id="rId65"/>
    <p:sldId id="340" r:id="rId66"/>
    <p:sldId id="341" r:id="rId67"/>
    <p:sldId id="342" r:id="rId68"/>
    <p:sldId id="343" r:id="rId69"/>
    <p:sldId id="344" r:id="rId70"/>
    <p:sldId id="345" r:id="rId71"/>
    <p:sldId id="346" r:id="rId72"/>
    <p:sldId id="347" r:id="rId73"/>
    <p:sldId id="348" r:id="rId74"/>
    <p:sldId id="283" r:id="rId75"/>
    <p:sldId id="284" r:id="rId76"/>
    <p:sldId id="285" r:id="rId77"/>
    <p:sldId id="287" r:id="rId78"/>
    <p:sldId id="288" r:id="rId79"/>
    <p:sldId id="289" r:id="rId80"/>
    <p:sldId id="290" r:id="rId81"/>
    <p:sldId id="291" r:id="rId82"/>
  </p:sldIdLst>
  <p:sldSz cx="13003213" cy="9756775"/>
  <p:notesSz cx="6881813" cy="10002838"/>
  <p:defaultTextStyle>
    <a:defPPr>
      <a:defRPr lang="en-US"/>
    </a:defPPr>
    <a:lvl1pPr marL="0" algn="l" defTabSz="650276" rtl="0" eaLnBrk="1" latinLnBrk="0" hangingPunct="1">
      <a:defRPr sz="2600" kern="1200">
        <a:solidFill>
          <a:schemeClr val="tx1"/>
        </a:solidFill>
        <a:latin typeface="+mn-lt"/>
        <a:ea typeface="+mn-ea"/>
        <a:cs typeface="+mn-cs"/>
      </a:defRPr>
    </a:lvl1pPr>
    <a:lvl2pPr marL="650276" algn="l" defTabSz="650276" rtl="0" eaLnBrk="1" latinLnBrk="0" hangingPunct="1">
      <a:defRPr sz="2600" kern="1200">
        <a:solidFill>
          <a:schemeClr val="tx1"/>
        </a:solidFill>
        <a:latin typeface="+mn-lt"/>
        <a:ea typeface="+mn-ea"/>
        <a:cs typeface="+mn-cs"/>
      </a:defRPr>
    </a:lvl2pPr>
    <a:lvl3pPr marL="1300551" algn="l" defTabSz="650276" rtl="0" eaLnBrk="1" latinLnBrk="0" hangingPunct="1">
      <a:defRPr sz="2600" kern="1200">
        <a:solidFill>
          <a:schemeClr val="tx1"/>
        </a:solidFill>
        <a:latin typeface="+mn-lt"/>
        <a:ea typeface="+mn-ea"/>
        <a:cs typeface="+mn-cs"/>
      </a:defRPr>
    </a:lvl3pPr>
    <a:lvl4pPr marL="1950827" algn="l" defTabSz="650276" rtl="0" eaLnBrk="1" latinLnBrk="0" hangingPunct="1">
      <a:defRPr sz="2600" kern="1200">
        <a:solidFill>
          <a:schemeClr val="tx1"/>
        </a:solidFill>
        <a:latin typeface="+mn-lt"/>
        <a:ea typeface="+mn-ea"/>
        <a:cs typeface="+mn-cs"/>
      </a:defRPr>
    </a:lvl4pPr>
    <a:lvl5pPr marL="2601102" algn="l" defTabSz="650276" rtl="0" eaLnBrk="1" latinLnBrk="0" hangingPunct="1">
      <a:defRPr sz="2600" kern="1200">
        <a:solidFill>
          <a:schemeClr val="tx1"/>
        </a:solidFill>
        <a:latin typeface="+mn-lt"/>
        <a:ea typeface="+mn-ea"/>
        <a:cs typeface="+mn-cs"/>
      </a:defRPr>
    </a:lvl5pPr>
    <a:lvl6pPr marL="3251378" algn="l" defTabSz="650276" rtl="0" eaLnBrk="1" latinLnBrk="0" hangingPunct="1">
      <a:defRPr sz="2600" kern="1200">
        <a:solidFill>
          <a:schemeClr val="tx1"/>
        </a:solidFill>
        <a:latin typeface="+mn-lt"/>
        <a:ea typeface="+mn-ea"/>
        <a:cs typeface="+mn-cs"/>
      </a:defRPr>
    </a:lvl6pPr>
    <a:lvl7pPr marL="3901653" algn="l" defTabSz="650276" rtl="0" eaLnBrk="1" latinLnBrk="0" hangingPunct="1">
      <a:defRPr sz="2600" kern="1200">
        <a:solidFill>
          <a:schemeClr val="tx1"/>
        </a:solidFill>
        <a:latin typeface="+mn-lt"/>
        <a:ea typeface="+mn-ea"/>
        <a:cs typeface="+mn-cs"/>
      </a:defRPr>
    </a:lvl7pPr>
    <a:lvl8pPr marL="4551929" algn="l" defTabSz="650276" rtl="0" eaLnBrk="1" latinLnBrk="0" hangingPunct="1">
      <a:defRPr sz="2600" kern="1200">
        <a:solidFill>
          <a:schemeClr val="tx1"/>
        </a:solidFill>
        <a:latin typeface="+mn-lt"/>
        <a:ea typeface="+mn-ea"/>
        <a:cs typeface="+mn-cs"/>
      </a:defRPr>
    </a:lvl8pPr>
    <a:lvl9pPr marL="5202204" algn="l" defTabSz="650276"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08">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1" d="100"/>
          <a:sy n="51" d="100"/>
        </p:scale>
        <p:origin x="1368" y="84"/>
      </p:cViewPr>
      <p:guideLst>
        <p:guide orient="horz" pos="2908"/>
        <p:guide pos="4096"/>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barak.ariel\AppData\Roaming\Microsoft\Excel\CW_please_pivottable%20Final%202%20(version%201).xlsb"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barak.ariel\Dropbox\WMP%20Prevent%20and%20Networks\Recruiters_Recidivism_Final_Data_Analysis.xlsx"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Molly:Desktop:TurningPoint%202%20Year:TPP%202%20Year%20Analysis%20Chart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wmpad\home\users\hollies_9364\My%20Documents\Concord\Telecomms\Drug%20Line\Cycomms\Al%20analysis.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wmpad\home\users\hollies_9364\My%20Documents\Concord\Telecomms\Drug%20Line\FULL%20ANALYSIS.xlsx"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rgbClr val="FFFF00"/>
                </a:solidFill>
                <a:latin typeface="+mn-lt"/>
                <a:ea typeface="+mn-ea"/>
                <a:cs typeface="+mn-cs"/>
              </a:defRPr>
            </a:pPr>
            <a:r>
              <a:rPr lang="en-US" b="1" dirty="0">
                <a:solidFill>
                  <a:srgbClr val="FFFF00"/>
                </a:solidFill>
              </a:rPr>
              <a:t>Difference-in-differences in arrest means –</a:t>
            </a:r>
          </a:p>
          <a:p>
            <a:pPr>
              <a:defRPr b="1">
                <a:solidFill>
                  <a:srgbClr val="FFFF00"/>
                </a:solidFill>
              </a:defRPr>
            </a:pPr>
            <a:r>
              <a:rPr lang="en-US" b="1" dirty="0">
                <a:solidFill>
                  <a:srgbClr val="FFFF00"/>
                </a:solidFill>
              </a:rPr>
              <a:t>57% reduction</a:t>
            </a:r>
            <a:endParaRPr lang="en-GB" b="1" dirty="0">
              <a:solidFill>
                <a:srgbClr val="FFFF00"/>
              </a:solidFill>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rgbClr val="FFFF00"/>
              </a:solidFill>
              <a:latin typeface="+mn-lt"/>
              <a:ea typeface="+mn-ea"/>
              <a:cs typeface="+mn-cs"/>
            </a:defRPr>
          </a:pPr>
          <a:endParaRPr lang="en-US"/>
        </a:p>
      </c:txPr>
    </c:title>
    <c:autoTitleDeleted val="0"/>
    <c:plotArea>
      <c:layout/>
      <c:barChart>
        <c:barDir val="col"/>
        <c:grouping val="clustered"/>
        <c:varyColors val="0"/>
        <c:ser>
          <c:idx val="0"/>
          <c:order val="0"/>
          <c:tx>
            <c:strRef>
              <c:f>Sheet1!$S$8</c:f>
              <c:strCache>
                <c:ptCount val="1"/>
                <c:pt idx="0">
                  <c:v>before-after</c:v>
                </c:pt>
              </c:strCache>
            </c:strRef>
          </c:tx>
          <c:spPr>
            <a:solidFill>
              <a:schemeClr val="accent1"/>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Sheet1!$P$9:$P$10</c:f>
              <c:strCache>
                <c:ptCount val="2"/>
                <c:pt idx="0">
                  <c:v>Control Group (n=235)</c:v>
                </c:pt>
                <c:pt idx="1">
                  <c:v>Police-Led Group (n=219)</c:v>
                </c:pt>
              </c:strCache>
            </c:strRef>
          </c:cat>
          <c:val>
            <c:numRef>
              <c:f>Sheet1!$S$9:$S$10</c:f>
              <c:numCache>
                <c:formatCode>General</c:formatCode>
                <c:ptCount val="2"/>
                <c:pt idx="0">
                  <c:v>0.23277801890635899</c:v>
                </c:pt>
                <c:pt idx="1">
                  <c:v>9.8227368197170109E-2</c:v>
                </c:pt>
              </c:numCache>
            </c:numRef>
          </c:val>
          <c:extLst>
            <c:ext xmlns:c16="http://schemas.microsoft.com/office/drawing/2014/chart" uri="{C3380CC4-5D6E-409C-BE32-E72D297353CC}">
              <c16:uniqueId val="{00000000-E394-4D05-A56B-1778D10FB0E7}"/>
            </c:ext>
          </c:extLst>
        </c:ser>
        <c:dLbls>
          <c:showLegendKey val="0"/>
          <c:showVal val="0"/>
          <c:showCatName val="0"/>
          <c:showSerName val="0"/>
          <c:showPercent val="0"/>
          <c:showBubbleSize val="0"/>
        </c:dLbls>
        <c:gapWidth val="219"/>
        <c:overlap val="-27"/>
        <c:axId val="494708824"/>
        <c:axId val="494713136"/>
      </c:barChart>
      <c:catAx>
        <c:axId val="494708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94713136"/>
        <c:crosses val="autoZero"/>
        <c:auto val="1"/>
        <c:lblAlgn val="ctr"/>
        <c:lblOffset val="100"/>
        <c:noMultiLvlLbl val="0"/>
      </c:catAx>
      <c:valAx>
        <c:axId val="494713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bg1"/>
                    </a:solidFill>
                    <a:latin typeface="+mn-lt"/>
                    <a:ea typeface="+mn-ea"/>
                    <a:cs typeface="+mn-cs"/>
                  </a:defRPr>
                </a:pPr>
                <a:r>
                  <a:rPr lang="en-GB" sz="1800" b="0" i="0" baseline="0" dirty="0">
                    <a:effectLst/>
                  </a:rPr>
                  <a:t>after minus before per offender</a:t>
                </a:r>
                <a:endParaRPr lang="en-GB" dirty="0">
                  <a:effectLst/>
                </a:endParaRP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94708824"/>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bg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500" b="1" i="0" u="none" strike="noStrike" kern="1200" spc="0" baseline="0">
                <a:solidFill>
                  <a:schemeClr val="bg1"/>
                </a:solidFill>
                <a:latin typeface="+mn-lt"/>
                <a:ea typeface="+mn-ea"/>
                <a:cs typeface="+mn-cs"/>
              </a:defRPr>
            </a:pPr>
            <a:r>
              <a:rPr lang="en-US" sz="3500" b="1" dirty="0">
                <a:solidFill>
                  <a:srgbClr val="FFFF00"/>
                </a:solidFill>
              </a:rPr>
              <a:t>Difference-in-differences in arrest</a:t>
            </a:r>
            <a:r>
              <a:rPr lang="en-US" sz="3500" b="1" baseline="0" dirty="0">
                <a:solidFill>
                  <a:srgbClr val="FFFF00"/>
                </a:solidFill>
              </a:rPr>
              <a:t> means</a:t>
            </a:r>
          </a:p>
          <a:p>
            <a:pPr>
              <a:defRPr sz="3500" b="1"/>
            </a:pPr>
            <a:r>
              <a:rPr lang="en-US" sz="3500" b="1" dirty="0">
                <a:solidFill>
                  <a:srgbClr val="FFFF00"/>
                </a:solidFill>
              </a:rPr>
              <a:t>– more than double the arrests of </a:t>
            </a:r>
            <a:r>
              <a:rPr lang="en-US" sz="3500" b="1" dirty="0" err="1">
                <a:solidFill>
                  <a:srgbClr val="FFFF00"/>
                </a:solidFill>
              </a:rPr>
              <a:t>OCGMs</a:t>
            </a:r>
            <a:endParaRPr lang="en-US" sz="3500" b="1" dirty="0">
              <a:solidFill>
                <a:srgbClr val="FFFF00"/>
              </a:solidFill>
            </a:endParaRPr>
          </a:p>
        </c:rich>
      </c:tx>
      <c:overlay val="0"/>
      <c:spPr>
        <a:noFill/>
        <a:ln>
          <a:noFill/>
        </a:ln>
        <a:effectLst/>
      </c:spPr>
      <c:txPr>
        <a:bodyPr rot="0" spcFirstLastPara="1" vertOverflow="ellipsis" vert="horz" wrap="square" anchor="ctr" anchorCtr="1"/>
        <a:lstStyle/>
        <a:p>
          <a:pPr>
            <a:defRPr sz="350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Sheet5!$I$3</c:f>
              <c:strCache>
                <c:ptCount val="1"/>
                <c:pt idx="0">
                  <c:v>difference-in-differences</c:v>
                </c:pt>
              </c:strCache>
            </c:strRef>
          </c:tx>
          <c:spPr>
            <a:solidFill>
              <a:schemeClr val="accent1"/>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Sheet5!$N$4:$N$5</c:f>
              <c:strCache>
                <c:ptCount val="2"/>
                <c:pt idx="0">
                  <c:v>Control Group (n=118)</c:v>
                </c:pt>
                <c:pt idx="1">
                  <c:v>Police-Led Group (n=106)</c:v>
                </c:pt>
              </c:strCache>
            </c:strRef>
          </c:cat>
          <c:val>
            <c:numRef>
              <c:f>Sheet5!$I$4:$I$5</c:f>
              <c:numCache>
                <c:formatCode>General</c:formatCode>
                <c:ptCount val="2"/>
                <c:pt idx="0">
                  <c:v>-0.558038507142679</c:v>
                </c:pt>
                <c:pt idx="1">
                  <c:v>0.50131511529356965</c:v>
                </c:pt>
              </c:numCache>
            </c:numRef>
          </c:val>
          <c:extLst>
            <c:ext xmlns:c16="http://schemas.microsoft.com/office/drawing/2014/chart" uri="{C3380CC4-5D6E-409C-BE32-E72D297353CC}">
              <c16:uniqueId val="{00000000-AE51-4D8E-BB79-9F55641CE40C}"/>
            </c:ext>
          </c:extLst>
        </c:ser>
        <c:dLbls>
          <c:showLegendKey val="0"/>
          <c:showVal val="0"/>
          <c:showCatName val="0"/>
          <c:showSerName val="0"/>
          <c:showPercent val="0"/>
          <c:showBubbleSize val="0"/>
        </c:dLbls>
        <c:gapWidth val="219"/>
        <c:overlap val="-27"/>
        <c:axId val="494708040"/>
        <c:axId val="494709608"/>
      </c:barChart>
      <c:catAx>
        <c:axId val="49470804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500" b="0" i="0" u="none" strike="noStrike" kern="1200" baseline="0">
                <a:solidFill>
                  <a:schemeClr val="bg1"/>
                </a:solidFill>
                <a:latin typeface="+mn-lt"/>
                <a:ea typeface="+mn-ea"/>
                <a:cs typeface="+mn-cs"/>
              </a:defRPr>
            </a:pPr>
            <a:endParaRPr lang="en-US"/>
          </a:p>
        </c:txPr>
        <c:crossAx val="494709608"/>
        <c:crosses val="autoZero"/>
        <c:auto val="1"/>
        <c:lblAlgn val="ctr"/>
        <c:lblOffset val="100"/>
        <c:noMultiLvlLbl val="0"/>
      </c:catAx>
      <c:valAx>
        <c:axId val="494709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bg1"/>
                    </a:solidFill>
                    <a:latin typeface="+mn-lt"/>
                    <a:ea typeface="+mn-ea"/>
                    <a:cs typeface="+mn-cs"/>
                  </a:defRPr>
                </a:pPr>
                <a:r>
                  <a:rPr lang="en-GB" dirty="0"/>
                  <a:t>after minus before per offender</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94708040"/>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bg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effectLst>
              <a:outerShdw blurRad="50800" dist="38100" dir="2700000" algn="tl" rotWithShape="0">
                <a:prstClr val="black">
                  <a:alpha val="40000"/>
                </a:prstClr>
              </a:outerShdw>
            </a:effectLst>
          </c:spPr>
          <c:invertIfNegative val="0"/>
          <c:dPt>
            <c:idx val="0"/>
            <c:invertIfNegative val="0"/>
            <c:bubble3D val="0"/>
            <c:spPr>
              <a:solidFill>
                <a:schemeClr val="accent2"/>
              </a:solidFill>
              <a:effectLst>
                <a:outerShdw blurRad="50800" dist="38100" dir="2700000" algn="tl" rotWithShape="0">
                  <a:prstClr val="black">
                    <a:alpha val="40000"/>
                  </a:prstClr>
                </a:outerShdw>
              </a:effectLst>
            </c:spPr>
            <c:extLst>
              <c:ext xmlns:c16="http://schemas.microsoft.com/office/drawing/2014/chart" uri="{C3380CC4-5D6E-409C-BE32-E72D297353CC}">
                <c16:uniqueId val="{00000001-6FEC-43E0-B134-E0FE410207EE}"/>
              </c:ext>
            </c:extLst>
          </c:dPt>
          <c:dPt>
            <c:idx val="1"/>
            <c:invertIfNegative val="0"/>
            <c:bubble3D val="0"/>
            <c:spPr>
              <a:solidFill>
                <a:srgbClr val="558ED5"/>
              </a:solidFill>
              <a:effectLst>
                <a:outerShdw blurRad="50800" dist="38100" dir="2700000" algn="tl" rotWithShape="0">
                  <a:prstClr val="black">
                    <a:alpha val="40000"/>
                  </a:prstClr>
                </a:outerShdw>
              </a:effectLst>
            </c:spPr>
            <c:extLst>
              <c:ext xmlns:c16="http://schemas.microsoft.com/office/drawing/2014/chart" uri="{C3380CC4-5D6E-409C-BE32-E72D297353CC}">
                <c16:uniqueId val="{00000003-6FEC-43E0-B134-E0FE410207EE}"/>
              </c:ext>
            </c:extLst>
          </c:dPt>
          <c:cat>
            <c:strRef>
              <c:f>Sheet1!$S$3:$S$4</c:f>
              <c:strCache>
                <c:ptCount val="2"/>
                <c:pt idx="0">
                  <c:v>Prosecution 134 Days</c:v>
                </c:pt>
                <c:pt idx="1">
                  <c:v>Turning Point 87 Days</c:v>
                </c:pt>
              </c:strCache>
            </c:strRef>
          </c:cat>
          <c:val>
            <c:numRef>
              <c:f>Sheet1!$T$3:$T$4</c:f>
              <c:numCache>
                <c:formatCode>General</c:formatCode>
                <c:ptCount val="2"/>
                <c:pt idx="0">
                  <c:v>134</c:v>
                </c:pt>
                <c:pt idx="1">
                  <c:v>87</c:v>
                </c:pt>
              </c:numCache>
            </c:numRef>
          </c:val>
          <c:extLst>
            <c:ext xmlns:c16="http://schemas.microsoft.com/office/drawing/2014/chart" uri="{C3380CC4-5D6E-409C-BE32-E72D297353CC}">
              <c16:uniqueId val="{00000004-6FEC-43E0-B134-E0FE410207EE}"/>
            </c:ext>
          </c:extLst>
        </c:ser>
        <c:dLbls>
          <c:showLegendKey val="0"/>
          <c:showVal val="0"/>
          <c:showCatName val="0"/>
          <c:showSerName val="0"/>
          <c:showPercent val="0"/>
          <c:showBubbleSize val="0"/>
        </c:dLbls>
        <c:gapWidth val="150"/>
        <c:axId val="631162544"/>
        <c:axId val="631172736"/>
      </c:barChart>
      <c:catAx>
        <c:axId val="631162544"/>
        <c:scaling>
          <c:orientation val="minMax"/>
        </c:scaling>
        <c:delete val="0"/>
        <c:axPos val="b"/>
        <c:numFmt formatCode="General" sourceLinked="0"/>
        <c:majorTickMark val="out"/>
        <c:minorTickMark val="none"/>
        <c:tickLblPos val="nextTo"/>
        <c:txPr>
          <a:bodyPr/>
          <a:lstStyle/>
          <a:p>
            <a:pPr>
              <a:defRPr sz="2400" b="1">
                <a:latin typeface="Albertus MT"/>
                <a:cs typeface="Albertus MT"/>
              </a:defRPr>
            </a:pPr>
            <a:endParaRPr lang="en-US"/>
          </a:p>
        </c:txPr>
        <c:crossAx val="631172736"/>
        <c:crosses val="autoZero"/>
        <c:auto val="1"/>
        <c:lblAlgn val="ctr"/>
        <c:lblOffset val="100"/>
        <c:noMultiLvlLbl val="0"/>
      </c:catAx>
      <c:valAx>
        <c:axId val="631172736"/>
        <c:scaling>
          <c:orientation val="minMax"/>
        </c:scaling>
        <c:delete val="0"/>
        <c:axPos val="l"/>
        <c:majorGridlines>
          <c:spPr>
            <a:ln>
              <a:noFill/>
            </a:ln>
          </c:spPr>
        </c:majorGridlines>
        <c:numFmt formatCode="General" sourceLinked="1"/>
        <c:majorTickMark val="out"/>
        <c:minorTickMark val="none"/>
        <c:tickLblPos val="nextTo"/>
        <c:txPr>
          <a:bodyPr/>
          <a:lstStyle/>
          <a:p>
            <a:pPr>
              <a:defRPr sz="2000"/>
            </a:pPr>
            <a:endParaRPr lang="en-US"/>
          </a:p>
        </c:txPr>
        <c:crossAx val="631162544"/>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Sheet1!$B$1</c:f>
              <c:strCache>
                <c:ptCount val="1"/>
                <c:pt idx="0">
                  <c:v>Faz</c:v>
                </c:pt>
              </c:strCache>
            </c:strRef>
          </c:tx>
          <c:marker>
            <c:symbol val="none"/>
          </c:marker>
          <c:cat>
            <c:numRef>
              <c:f>Sheet1!$A$2:$A$23</c:f>
              <c:numCache>
                <c:formatCode>m/d/yyyy</c:formatCode>
                <c:ptCount val="22"/>
                <c:pt idx="0">
                  <c:v>42422</c:v>
                </c:pt>
                <c:pt idx="1">
                  <c:v>42423</c:v>
                </c:pt>
                <c:pt idx="2">
                  <c:v>42424</c:v>
                </c:pt>
                <c:pt idx="3">
                  <c:v>42425</c:v>
                </c:pt>
                <c:pt idx="4">
                  <c:v>42426</c:v>
                </c:pt>
                <c:pt idx="5">
                  <c:v>42427</c:v>
                </c:pt>
                <c:pt idx="6">
                  <c:v>42428</c:v>
                </c:pt>
                <c:pt idx="7">
                  <c:v>42429</c:v>
                </c:pt>
                <c:pt idx="8">
                  <c:v>42430</c:v>
                </c:pt>
                <c:pt idx="9">
                  <c:v>42431</c:v>
                </c:pt>
                <c:pt idx="10">
                  <c:v>42432</c:v>
                </c:pt>
                <c:pt idx="11">
                  <c:v>42433</c:v>
                </c:pt>
                <c:pt idx="12">
                  <c:v>42434</c:v>
                </c:pt>
                <c:pt idx="13">
                  <c:v>42435</c:v>
                </c:pt>
                <c:pt idx="14">
                  <c:v>42436</c:v>
                </c:pt>
                <c:pt idx="15">
                  <c:v>42437</c:v>
                </c:pt>
                <c:pt idx="16">
                  <c:v>42438</c:v>
                </c:pt>
                <c:pt idx="17">
                  <c:v>42439</c:v>
                </c:pt>
                <c:pt idx="18">
                  <c:v>42440</c:v>
                </c:pt>
                <c:pt idx="19">
                  <c:v>42441</c:v>
                </c:pt>
                <c:pt idx="20">
                  <c:v>42442</c:v>
                </c:pt>
                <c:pt idx="21">
                  <c:v>42443</c:v>
                </c:pt>
              </c:numCache>
            </c:numRef>
          </c:cat>
          <c:val>
            <c:numRef>
              <c:f>Sheet1!$B$2:$B$23</c:f>
              <c:numCache>
                <c:formatCode>General</c:formatCode>
                <c:ptCount val="22"/>
                <c:pt idx="0">
                  <c:v>965</c:v>
                </c:pt>
                <c:pt idx="1">
                  <c:v>929</c:v>
                </c:pt>
                <c:pt idx="2">
                  <c:v>1038</c:v>
                </c:pt>
                <c:pt idx="3">
                  <c:v>917</c:v>
                </c:pt>
                <c:pt idx="4">
                  <c:v>645</c:v>
                </c:pt>
                <c:pt idx="5">
                  <c:v>766</c:v>
                </c:pt>
                <c:pt idx="6">
                  <c:v>447</c:v>
                </c:pt>
                <c:pt idx="7">
                  <c:v>89</c:v>
                </c:pt>
                <c:pt idx="8">
                  <c:v>0</c:v>
                </c:pt>
                <c:pt idx="9">
                  <c:v>0</c:v>
                </c:pt>
                <c:pt idx="10">
                  <c:v>0</c:v>
                </c:pt>
                <c:pt idx="11">
                  <c:v>0</c:v>
                </c:pt>
                <c:pt idx="12">
                  <c:v>64</c:v>
                </c:pt>
                <c:pt idx="13">
                  <c:v>129</c:v>
                </c:pt>
                <c:pt idx="14">
                  <c:v>261</c:v>
                </c:pt>
                <c:pt idx="15">
                  <c:v>170</c:v>
                </c:pt>
                <c:pt idx="16">
                  <c:v>177</c:v>
                </c:pt>
                <c:pt idx="17">
                  <c:v>282</c:v>
                </c:pt>
                <c:pt idx="18">
                  <c:v>223</c:v>
                </c:pt>
                <c:pt idx="19">
                  <c:v>292</c:v>
                </c:pt>
                <c:pt idx="20">
                  <c:v>345</c:v>
                </c:pt>
                <c:pt idx="21">
                  <c:v>489</c:v>
                </c:pt>
              </c:numCache>
            </c:numRef>
          </c:val>
          <c:smooth val="0"/>
          <c:extLst>
            <c:ext xmlns:c16="http://schemas.microsoft.com/office/drawing/2014/chart" uri="{C3380CC4-5D6E-409C-BE32-E72D297353CC}">
              <c16:uniqueId val="{00000000-D674-49CF-AE8F-083A8A5E0AE3}"/>
            </c:ext>
          </c:extLst>
        </c:ser>
        <c:ser>
          <c:idx val="1"/>
          <c:order val="1"/>
          <c:tx>
            <c:strRef>
              <c:f>Sheet1!$C$1</c:f>
              <c:strCache>
                <c:ptCount val="1"/>
                <c:pt idx="0">
                  <c:v>P</c:v>
                </c:pt>
              </c:strCache>
            </c:strRef>
          </c:tx>
          <c:marker>
            <c:symbol val="none"/>
          </c:marker>
          <c:cat>
            <c:numRef>
              <c:f>Sheet1!$A$2:$A$23</c:f>
              <c:numCache>
                <c:formatCode>m/d/yyyy</c:formatCode>
                <c:ptCount val="22"/>
                <c:pt idx="0">
                  <c:v>42422</c:v>
                </c:pt>
                <c:pt idx="1">
                  <c:v>42423</c:v>
                </c:pt>
                <c:pt idx="2">
                  <c:v>42424</c:v>
                </c:pt>
                <c:pt idx="3">
                  <c:v>42425</c:v>
                </c:pt>
                <c:pt idx="4">
                  <c:v>42426</c:v>
                </c:pt>
                <c:pt idx="5">
                  <c:v>42427</c:v>
                </c:pt>
                <c:pt idx="6">
                  <c:v>42428</c:v>
                </c:pt>
                <c:pt idx="7">
                  <c:v>42429</c:v>
                </c:pt>
                <c:pt idx="8">
                  <c:v>42430</c:v>
                </c:pt>
                <c:pt idx="9">
                  <c:v>42431</c:v>
                </c:pt>
                <c:pt idx="10">
                  <c:v>42432</c:v>
                </c:pt>
                <c:pt idx="11">
                  <c:v>42433</c:v>
                </c:pt>
                <c:pt idx="12">
                  <c:v>42434</c:v>
                </c:pt>
                <c:pt idx="13">
                  <c:v>42435</c:v>
                </c:pt>
                <c:pt idx="14">
                  <c:v>42436</c:v>
                </c:pt>
                <c:pt idx="15">
                  <c:v>42437</c:v>
                </c:pt>
                <c:pt idx="16">
                  <c:v>42438</c:v>
                </c:pt>
                <c:pt idx="17">
                  <c:v>42439</c:v>
                </c:pt>
                <c:pt idx="18">
                  <c:v>42440</c:v>
                </c:pt>
                <c:pt idx="19">
                  <c:v>42441</c:v>
                </c:pt>
                <c:pt idx="20">
                  <c:v>42442</c:v>
                </c:pt>
                <c:pt idx="21">
                  <c:v>42443</c:v>
                </c:pt>
              </c:numCache>
            </c:numRef>
          </c:cat>
          <c:val>
            <c:numRef>
              <c:f>Sheet1!$C$2:$C$23</c:f>
              <c:numCache>
                <c:formatCode>General</c:formatCode>
                <c:ptCount val="22"/>
                <c:pt idx="0">
                  <c:v>187</c:v>
                </c:pt>
                <c:pt idx="1">
                  <c:v>87</c:v>
                </c:pt>
                <c:pt idx="2">
                  <c:v>104</c:v>
                </c:pt>
                <c:pt idx="3">
                  <c:v>131</c:v>
                </c:pt>
                <c:pt idx="4">
                  <c:v>101</c:v>
                </c:pt>
                <c:pt idx="5">
                  <c:v>136</c:v>
                </c:pt>
                <c:pt idx="6">
                  <c:v>128</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numCache>
            </c:numRef>
          </c:val>
          <c:smooth val="0"/>
          <c:extLst>
            <c:ext xmlns:c16="http://schemas.microsoft.com/office/drawing/2014/chart" uri="{C3380CC4-5D6E-409C-BE32-E72D297353CC}">
              <c16:uniqueId val="{00000001-D674-49CF-AE8F-083A8A5E0AE3}"/>
            </c:ext>
          </c:extLst>
        </c:ser>
        <c:ser>
          <c:idx val="2"/>
          <c:order val="2"/>
          <c:tx>
            <c:strRef>
              <c:f>Sheet1!$D$1</c:f>
              <c:strCache>
                <c:ptCount val="1"/>
                <c:pt idx="0">
                  <c:v>Jonny</c:v>
                </c:pt>
              </c:strCache>
            </c:strRef>
          </c:tx>
          <c:marker>
            <c:symbol val="none"/>
          </c:marker>
          <c:cat>
            <c:numRef>
              <c:f>Sheet1!$A$2:$A$23</c:f>
              <c:numCache>
                <c:formatCode>m/d/yyyy</c:formatCode>
                <c:ptCount val="22"/>
                <c:pt idx="0">
                  <c:v>42422</c:v>
                </c:pt>
                <c:pt idx="1">
                  <c:v>42423</c:v>
                </c:pt>
                <c:pt idx="2">
                  <c:v>42424</c:v>
                </c:pt>
                <c:pt idx="3">
                  <c:v>42425</c:v>
                </c:pt>
                <c:pt idx="4">
                  <c:v>42426</c:v>
                </c:pt>
                <c:pt idx="5">
                  <c:v>42427</c:v>
                </c:pt>
                <c:pt idx="6">
                  <c:v>42428</c:v>
                </c:pt>
                <c:pt idx="7">
                  <c:v>42429</c:v>
                </c:pt>
                <c:pt idx="8">
                  <c:v>42430</c:v>
                </c:pt>
                <c:pt idx="9">
                  <c:v>42431</c:v>
                </c:pt>
                <c:pt idx="10">
                  <c:v>42432</c:v>
                </c:pt>
                <c:pt idx="11">
                  <c:v>42433</c:v>
                </c:pt>
                <c:pt idx="12">
                  <c:v>42434</c:v>
                </c:pt>
                <c:pt idx="13">
                  <c:v>42435</c:v>
                </c:pt>
                <c:pt idx="14">
                  <c:v>42436</c:v>
                </c:pt>
                <c:pt idx="15">
                  <c:v>42437</c:v>
                </c:pt>
                <c:pt idx="16">
                  <c:v>42438</c:v>
                </c:pt>
                <c:pt idx="17">
                  <c:v>42439</c:v>
                </c:pt>
                <c:pt idx="18">
                  <c:v>42440</c:v>
                </c:pt>
                <c:pt idx="19">
                  <c:v>42441</c:v>
                </c:pt>
                <c:pt idx="20">
                  <c:v>42442</c:v>
                </c:pt>
                <c:pt idx="21">
                  <c:v>42443</c:v>
                </c:pt>
              </c:numCache>
            </c:numRef>
          </c:cat>
          <c:val>
            <c:numRef>
              <c:f>Sheet1!$D$2:$D$23</c:f>
              <c:numCache>
                <c:formatCode>General</c:formatCode>
                <c:ptCount val="22"/>
                <c:pt idx="0">
                  <c:v>80</c:v>
                </c:pt>
                <c:pt idx="1">
                  <c:v>100</c:v>
                </c:pt>
                <c:pt idx="2">
                  <c:v>135</c:v>
                </c:pt>
                <c:pt idx="3">
                  <c:v>177</c:v>
                </c:pt>
                <c:pt idx="4">
                  <c:v>90</c:v>
                </c:pt>
                <c:pt idx="5">
                  <c:v>85</c:v>
                </c:pt>
                <c:pt idx="6">
                  <c:v>147</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numCache>
            </c:numRef>
          </c:val>
          <c:smooth val="0"/>
          <c:extLst>
            <c:ext xmlns:c16="http://schemas.microsoft.com/office/drawing/2014/chart" uri="{C3380CC4-5D6E-409C-BE32-E72D297353CC}">
              <c16:uniqueId val="{00000002-D674-49CF-AE8F-083A8A5E0AE3}"/>
            </c:ext>
          </c:extLst>
        </c:ser>
        <c:ser>
          <c:idx val="3"/>
          <c:order val="3"/>
          <c:tx>
            <c:strRef>
              <c:f>Sheet1!$E$1</c:f>
              <c:strCache>
                <c:ptCount val="1"/>
                <c:pt idx="0">
                  <c:v>Trix 4812</c:v>
                </c:pt>
              </c:strCache>
            </c:strRef>
          </c:tx>
          <c:marker>
            <c:symbol val="none"/>
          </c:marker>
          <c:cat>
            <c:numRef>
              <c:f>Sheet1!$A$2:$A$23</c:f>
              <c:numCache>
                <c:formatCode>m/d/yyyy</c:formatCode>
                <c:ptCount val="22"/>
                <c:pt idx="0">
                  <c:v>42422</c:v>
                </c:pt>
                <c:pt idx="1">
                  <c:v>42423</c:v>
                </c:pt>
                <c:pt idx="2">
                  <c:v>42424</c:v>
                </c:pt>
                <c:pt idx="3">
                  <c:v>42425</c:v>
                </c:pt>
                <c:pt idx="4">
                  <c:v>42426</c:v>
                </c:pt>
                <c:pt idx="5">
                  <c:v>42427</c:v>
                </c:pt>
                <c:pt idx="6">
                  <c:v>42428</c:v>
                </c:pt>
                <c:pt idx="7">
                  <c:v>42429</c:v>
                </c:pt>
                <c:pt idx="8">
                  <c:v>42430</c:v>
                </c:pt>
                <c:pt idx="9">
                  <c:v>42431</c:v>
                </c:pt>
                <c:pt idx="10">
                  <c:v>42432</c:v>
                </c:pt>
                <c:pt idx="11">
                  <c:v>42433</c:v>
                </c:pt>
                <c:pt idx="12">
                  <c:v>42434</c:v>
                </c:pt>
                <c:pt idx="13">
                  <c:v>42435</c:v>
                </c:pt>
                <c:pt idx="14">
                  <c:v>42436</c:v>
                </c:pt>
                <c:pt idx="15">
                  <c:v>42437</c:v>
                </c:pt>
                <c:pt idx="16">
                  <c:v>42438</c:v>
                </c:pt>
                <c:pt idx="17">
                  <c:v>42439</c:v>
                </c:pt>
                <c:pt idx="18">
                  <c:v>42440</c:v>
                </c:pt>
                <c:pt idx="19">
                  <c:v>42441</c:v>
                </c:pt>
                <c:pt idx="20">
                  <c:v>42442</c:v>
                </c:pt>
                <c:pt idx="21">
                  <c:v>42443</c:v>
                </c:pt>
              </c:numCache>
            </c:numRef>
          </c:cat>
          <c:val>
            <c:numRef>
              <c:f>Sheet1!$E$2:$E$23</c:f>
              <c:numCache>
                <c:formatCode>General</c:formatCode>
                <c:ptCount val="22"/>
                <c:pt idx="0">
                  <c:v>1603</c:v>
                </c:pt>
                <c:pt idx="1">
                  <c:v>1540</c:v>
                </c:pt>
                <c:pt idx="2">
                  <c:v>1791</c:v>
                </c:pt>
                <c:pt idx="3">
                  <c:v>1819</c:v>
                </c:pt>
                <c:pt idx="4">
                  <c:v>959</c:v>
                </c:pt>
                <c:pt idx="5">
                  <c:v>1062</c:v>
                </c:pt>
                <c:pt idx="6">
                  <c:v>1745</c:v>
                </c:pt>
                <c:pt idx="7">
                  <c:v>73</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numCache>
            </c:numRef>
          </c:val>
          <c:smooth val="0"/>
          <c:extLst>
            <c:ext xmlns:c16="http://schemas.microsoft.com/office/drawing/2014/chart" uri="{C3380CC4-5D6E-409C-BE32-E72D297353CC}">
              <c16:uniqueId val="{00000003-D674-49CF-AE8F-083A8A5E0AE3}"/>
            </c:ext>
          </c:extLst>
        </c:ser>
        <c:ser>
          <c:idx val="4"/>
          <c:order val="4"/>
          <c:tx>
            <c:strRef>
              <c:f>Sheet1!$F$1</c:f>
              <c:strCache>
                <c:ptCount val="1"/>
                <c:pt idx="0">
                  <c:v>Tiger</c:v>
                </c:pt>
              </c:strCache>
            </c:strRef>
          </c:tx>
          <c:marker>
            <c:symbol val="none"/>
          </c:marker>
          <c:cat>
            <c:numRef>
              <c:f>Sheet1!$A$2:$A$23</c:f>
              <c:numCache>
                <c:formatCode>m/d/yyyy</c:formatCode>
                <c:ptCount val="22"/>
                <c:pt idx="0">
                  <c:v>42422</c:v>
                </c:pt>
                <c:pt idx="1">
                  <c:v>42423</c:v>
                </c:pt>
                <c:pt idx="2">
                  <c:v>42424</c:v>
                </c:pt>
                <c:pt idx="3">
                  <c:v>42425</c:v>
                </c:pt>
                <c:pt idx="4">
                  <c:v>42426</c:v>
                </c:pt>
                <c:pt idx="5">
                  <c:v>42427</c:v>
                </c:pt>
                <c:pt idx="6">
                  <c:v>42428</c:v>
                </c:pt>
                <c:pt idx="7">
                  <c:v>42429</c:v>
                </c:pt>
                <c:pt idx="8">
                  <c:v>42430</c:v>
                </c:pt>
                <c:pt idx="9">
                  <c:v>42431</c:v>
                </c:pt>
                <c:pt idx="10">
                  <c:v>42432</c:v>
                </c:pt>
                <c:pt idx="11">
                  <c:v>42433</c:v>
                </c:pt>
                <c:pt idx="12">
                  <c:v>42434</c:v>
                </c:pt>
                <c:pt idx="13">
                  <c:v>42435</c:v>
                </c:pt>
                <c:pt idx="14">
                  <c:v>42436</c:v>
                </c:pt>
                <c:pt idx="15">
                  <c:v>42437</c:v>
                </c:pt>
                <c:pt idx="16">
                  <c:v>42438</c:v>
                </c:pt>
                <c:pt idx="17">
                  <c:v>42439</c:v>
                </c:pt>
                <c:pt idx="18">
                  <c:v>42440</c:v>
                </c:pt>
                <c:pt idx="19">
                  <c:v>42441</c:v>
                </c:pt>
                <c:pt idx="20">
                  <c:v>42442</c:v>
                </c:pt>
                <c:pt idx="21">
                  <c:v>42443</c:v>
                </c:pt>
              </c:numCache>
            </c:numRef>
          </c:cat>
          <c:val>
            <c:numRef>
              <c:f>Sheet1!$F$2:$F$23</c:f>
              <c:numCache>
                <c:formatCode>General</c:formatCode>
                <c:ptCount val="22"/>
                <c:pt idx="0">
                  <c:v>965</c:v>
                </c:pt>
                <c:pt idx="1">
                  <c:v>970</c:v>
                </c:pt>
                <c:pt idx="2">
                  <c:v>846</c:v>
                </c:pt>
                <c:pt idx="3">
                  <c:v>1048</c:v>
                </c:pt>
                <c:pt idx="4">
                  <c:v>932</c:v>
                </c:pt>
                <c:pt idx="5">
                  <c:v>901</c:v>
                </c:pt>
                <c:pt idx="6">
                  <c:v>629</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numCache>
            </c:numRef>
          </c:val>
          <c:smooth val="0"/>
          <c:extLst>
            <c:ext xmlns:c16="http://schemas.microsoft.com/office/drawing/2014/chart" uri="{C3380CC4-5D6E-409C-BE32-E72D297353CC}">
              <c16:uniqueId val="{00000004-D674-49CF-AE8F-083A8A5E0AE3}"/>
            </c:ext>
          </c:extLst>
        </c:ser>
        <c:ser>
          <c:idx val="5"/>
          <c:order val="5"/>
          <c:tx>
            <c:strRef>
              <c:f>Sheet1!$G$1</c:f>
              <c:strCache>
                <c:ptCount val="1"/>
                <c:pt idx="0">
                  <c:v>Trix 8030</c:v>
                </c:pt>
              </c:strCache>
            </c:strRef>
          </c:tx>
          <c:marker>
            <c:symbol val="none"/>
          </c:marker>
          <c:cat>
            <c:numRef>
              <c:f>Sheet1!$A$2:$A$23</c:f>
              <c:numCache>
                <c:formatCode>m/d/yyyy</c:formatCode>
                <c:ptCount val="22"/>
                <c:pt idx="0">
                  <c:v>42422</c:v>
                </c:pt>
                <c:pt idx="1">
                  <c:v>42423</c:v>
                </c:pt>
                <c:pt idx="2">
                  <c:v>42424</c:v>
                </c:pt>
                <c:pt idx="3">
                  <c:v>42425</c:v>
                </c:pt>
                <c:pt idx="4">
                  <c:v>42426</c:v>
                </c:pt>
                <c:pt idx="5">
                  <c:v>42427</c:v>
                </c:pt>
                <c:pt idx="6">
                  <c:v>42428</c:v>
                </c:pt>
                <c:pt idx="7">
                  <c:v>42429</c:v>
                </c:pt>
                <c:pt idx="8">
                  <c:v>42430</c:v>
                </c:pt>
                <c:pt idx="9">
                  <c:v>42431</c:v>
                </c:pt>
                <c:pt idx="10">
                  <c:v>42432</c:v>
                </c:pt>
                <c:pt idx="11">
                  <c:v>42433</c:v>
                </c:pt>
                <c:pt idx="12">
                  <c:v>42434</c:v>
                </c:pt>
                <c:pt idx="13">
                  <c:v>42435</c:v>
                </c:pt>
                <c:pt idx="14">
                  <c:v>42436</c:v>
                </c:pt>
                <c:pt idx="15">
                  <c:v>42437</c:v>
                </c:pt>
                <c:pt idx="16">
                  <c:v>42438</c:v>
                </c:pt>
                <c:pt idx="17">
                  <c:v>42439</c:v>
                </c:pt>
                <c:pt idx="18">
                  <c:v>42440</c:v>
                </c:pt>
                <c:pt idx="19">
                  <c:v>42441</c:v>
                </c:pt>
                <c:pt idx="20">
                  <c:v>42442</c:v>
                </c:pt>
                <c:pt idx="21">
                  <c:v>42443</c:v>
                </c:pt>
              </c:numCache>
            </c:numRef>
          </c:cat>
          <c:val>
            <c:numRef>
              <c:f>Sheet1!$G$2:$G$23</c:f>
              <c:numCache>
                <c:formatCode>General</c:formatCode>
                <c:ptCount val="22"/>
                <c:pt idx="0">
                  <c:v>124</c:v>
                </c:pt>
                <c:pt idx="1">
                  <c:v>52</c:v>
                </c:pt>
                <c:pt idx="2">
                  <c:v>50</c:v>
                </c:pt>
                <c:pt idx="3">
                  <c:v>43</c:v>
                </c:pt>
                <c:pt idx="4">
                  <c:v>70</c:v>
                </c:pt>
                <c:pt idx="5">
                  <c:v>190</c:v>
                </c:pt>
                <c:pt idx="6">
                  <c:v>153</c:v>
                </c:pt>
                <c:pt idx="7">
                  <c:v>10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numCache>
            </c:numRef>
          </c:val>
          <c:smooth val="0"/>
          <c:extLst>
            <c:ext xmlns:c16="http://schemas.microsoft.com/office/drawing/2014/chart" uri="{C3380CC4-5D6E-409C-BE32-E72D297353CC}">
              <c16:uniqueId val="{00000005-D674-49CF-AE8F-083A8A5E0AE3}"/>
            </c:ext>
          </c:extLst>
        </c:ser>
        <c:ser>
          <c:idx val="6"/>
          <c:order val="6"/>
          <c:tx>
            <c:strRef>
              <c:f>Sheet1!$H$1</c:f>
              <c:strCache>
                <c:ptCount val="1"/>
                <c:pt idx="0">
                  <c:v>Silver 0006</c:v>
                </c:pt>
              </c:strCache>
            </c:strRef>
          </c:tx>
          <c:marker>
            <c:symbol val="none"/>
          </c:marker>
          <c:cat>
            <c:numRef>
              <c:f>Sheet1!$A$2:$A$23</c:f>
              <c:numCache>
                <c:formatCode>m/d/yyyy</c:formatCode>
                <c:ptCount val="22"/>
                <c:pt idx="0">
                  <c:v>42422</c:v>
                </c:pt>
                <c:pt idx="1">
                  <c:v>42423</c:v>
                </c:pt>
                <c:pt idx="2">
                  <c:v>42424</c:v>
                </c:pt>
                <c:pt idx="3">
                  <c:v>42425</c:v>
                </c:pt>
                <c:pt idx="4">
                  <c:v>42426</c:v>
                </c:pt>
                <c:pt idx="5">
                  <c:v>42427</c:v>
                </c:pt>
                <c:pt idx="6">
                  <c:v>42428</c:v>
                </c:pt>
                <c:pt idx="7">
                  <c:v>42429</c:v>
                </c:pt>
                <c:pt idx="8">
                  <c:v>42430</c:v>
                </c:pt>
                <c:pt idx="9">
                  <c:v>42431</c:v>
                </c:pt>
                <c:pt idx="10">
                  <c:v>42432</c:v>
                </c:pt>
                <c:pt idx="11">
                  <c:v>42433</c:v>
                </c:pt>
                <c:pt idx="12">
                  <c:v>42434</c:v>
                </c:pt>
                <c:pt idx="13">
                  <c:v>42435</c:v>
                </c:pt>
                <c:pt idx="14">
                  <c:v>42436</c:v>
                </c:pt>
                <c:pt idx="15">
                  <c:v>42437</c:v>
                </c:pt>
                <c:pt idx="16">
                  <c:v>42438</c:v>
                </c:pt>
                <c:pt idx="17">
                  <c:v>42439</c:v>
                </c:pt>
                <c:pt idx="18">
                  <c:v>42440</c:v>
                </c:pt>
                <c:pt idx="19">
                  <c:v>42441</c:v>
                </c:pt>
                <c:pt idx="20">
                  <c:v>42442</c:v>
                </c:pt>
                <c:pt idx="21">
                  <c:v>42443</c:v>
                </c:pt>
              </c:numCache>
            </c:numRef>
          </c:cat>
          <c:val>
            <c:numRef>
              <c:f>Sheet1!$H$2:$H$23</c:f>
              <c:numCache>
                <c:formatCode>General</c:formatCode>
                <c:ptCount val="22"/>
                <c:pt idx="0">
                  <c:v>460</c:v>
                </c:pt>
                <c:pt idx="1">
                  <c:v>479</c:v>
                </c:pt>
                <c:pt idx="2">
                  <c:v>451</c:v>
                </c:pt>
                <c:pt idx="3">
                  <c:v>520</c:v>
                </c:pt>
                <c:pt idx="4">
                  <c:v>500</c:v>
                </c:pt>
                <c:pt idx="5">
                  <c:v>419</c:v>
                </c:pt>
                <c:pt idx="6">
                  <c:v>447</c:v>
                </c:pt>
                <c:pt idx="7">
                  <c:v>0</c:v>
                </c:pt>
                <c:pt idx="8">
                  <c:v>0</c:v>
                </c:pt>
                <c:pt idx="9">
                  <c:v>0</c:v>
                </c:pt>
                <c:pt idx="10">
                  <c:v>0</c:v>
                </c:pt>
                <c:pt idx="11">
                  <c:v>0</c:v>
                </c:pt>
                <c:pt idx="12">
                  <c:v>0</c:v>
                </c:pt>
                <c:pt idx="13">
                  <c:v>0</c:v>
                </c:pt>
                <c:pt idx="14">
                  <c:v>35</c:v>
                </c:pt>
                <c:pt idx="15">
                  <c:v>18</c:v>
                </c:pt>
                <c:pt idx="16">
                  <c:v>17</c:v>
                </c:pt>
                <c:pt idx="17">
                  <c:v>13</c:v>
                </c:pt>
                <c:pt idx="18">
                  <c:v>30</c:v>
                </c:pt>
                <c:pt idx="19">
                  <c:v>42</c:v>
                </c:pt>
                <c:pt idx="20">
                  <c:v>33</c:v>
                </c:pt>
                <c:pt idx="21">
                  <c:v>0</c:v>
                </c:pt>
              </c:numCache>
            </c:numRef>
          </c:val>
          <c:smooth val="0"/>
          <c:extLst>
            <c:ext xmlns:c16="http://schemas.microsoft.com/office/drawing/2014/chart" uri="{C3380CC4-5D6E-409C-BE32-E72D297353CC}">
              <c16:uniqueId val="{00000006-D674-49CF-AE8F-083A8A5E0AE3}"/>
            </c:ext>
          </c:extLst>
        </c:ser>
        <c:ser>
          <c:idx val="7"/>
          <c:order val="7"/>
          <c:tx>
            <c:strRef>
              <c:f>Sheet1!$I$1</c:f>
              <c:strCache>
                <c:ptCount val="1"/>
                <c:pt idx="0">
                  <c:v>Frank</c:v>
                </c:pt>
              </c:strCache>
            </c:strRef>
          </c:tx>
          <c:marker>
            <c:symbol val="none"/>
          </c:marker>
          <c:cat>
            <c:numRef>
              <c:f>Sheet1!$A$2:$A$23</c:f>
              <c:numCache>
                <c:formatCode>m/d/yyyy</c:formatCode>
                <c:ptCount val="22"/>
                <c:pt idx="0">
                  <c:v>42422</c:v>
                </c:pt>
                <c:pt idx="1">
                  <c:v>42423</c:v>
                </c:pt>
                <c:pt idx="2">
                  <c:v>42424</c:v>
                </c:pt>
                <c:pt idx="3">
                  <c:v>42425</c:v>
                </c:pt>
                <c:pt idx="4">
                  <c:v>42426</c:v>
                </c:pt>
                <c:pt idx="5">
                  <c:v>42427</c:v>
                </c:pt>
                <c:pt idx="6">
                  <c:v>42428</c:v>
                </c:pt>
                <c:pt idx="7">
                  <c:v>42429</c:v>
                </c:pt>
                <c:pt idx="8">
                  <c:v>42430</c:v>
                </c:pt>
                <c:pt idx="9">
                  <c:v>42431</c:v>
                </c:pt>
                <c:pt idx="10">
                  <c:v>42432</c:v>
                </c:pt>
                <c:pt idx="11">
                  <c:v>42433</c:v>
                </c:pt>
                <c:pt idx="12">
                  <c:v>42434</c:v>
                </c:pt>
                <c:pt idx="13">
                  <c:v>42435</c:v>
                </c:pt>
                <c:pt idx="14">
                  <c:v>42436</c:v>
                </c:pt>
                <c:pt idx="15">
                  <c:v>42437</c:v>
                </c:pt>
                <c:pt idx="16">
                  <c:v>42438</c:v>
                </c:pt>
                <c:pt idx="17">
                  <c:v>42439</c:v>
                </c:pt>
                <c:pt idx="18">
                  <c:v>42440</c:v>
                </c:pt>
                <c:pt idx="19">
                  <c:v>42441</c:v>
                </c:pt>
                <c:pt idx="20">
                  <c:v>42442</c:v>
                </c:pt>
                <c:pt idx="21">
                  <c:v>42443</c:v>
                </c:pt>
              </c:numCache>
            </c:numRef>
          </c:cat>
          <c:val>
            <c:numRef>
              <c:f>Sheet1!$I$2:$I$23</c:f>
              <c:numCache>
                <c:formatCode>General</c:formatCode>
                <c:ptCount val="2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numCache>
            </c:numRef>
          </c:val>
          <c:smooth val="0"/>
          <c:extLst>
            <c:ext xmlns:c16="http://schemas.microsoft.com/office/drawing/2014/chart" uri="{C3380CC4-5D6E-409C-BE32-E72D297353CC}">
              <c16:uniqueId val="{00000007-D674-49CF-AE8F-083A8A5E0AE3}"/>
            </c:ext>
          </c:extLst>
        </c:ser>
        <c:ser>
          <c:idx val="8"/>
          <c:order val="8"/>
          <c:tx>
            <c:strRef>
              <c:f>Sheet1!$J$1</c:f>
              <c:strCache>
                <c:ptCount val="1"/>
                <c:pt idx="0">
                  <c:v>Silver 0120</c:v>
                </c:pt>
              </c:strCache>
            </c:strRef>
          </c:tx>
          <c:marker>
            <c:symbol val="none"/>
          </c:marker>
          <c:cat>
            <c:numRef>
              <c:f>Sheet1!$A$2:$A$23</c:f>
              <c:numCache>
                <c:formatCode>m/d/yyyy</c:formatCode>
                <c:ptCount val="22"/>
                <c:pt idx="0">
                  <c:v>42422</c:v>
                </c:pt>
                <c:pt idx="1">
                  <c:v>42423</c:v>
                </c:pt>
                <c:pt idx="2">
                  <c:v>42424</c:v>
                </c:pt>
                <c:pt idx="3">
                  <c:v>42425</c:v>
                </c:pt>
                <c:pt idx="4">
                  <c:v>42426</c:v>
                </c:pt>
                <c:pt idx="5">
                  <c:v>42427</c:v>
                </c:pt>
                <c:pt idx="6">
                  <c:v>42428</c:v>
                </c:pt>
                <c:pt idx="7">
                  <c:v>42429</c:v>
                </c:pt>
                <c:pt idx="8">
                  <c:v>42430</c:v>
                </c:pt>
                <c:pt idx="9">
                  <c:v>42431</c:v>
                </c:pt>
                <c:pt idx="10">
                  <c:v>42432</c:v>
                </c:pt>
                <c:pt idx="11">
                  <c:v>42433</c:v>
                </c:pt>
                <c:pt idx="12">
                  <c:v>42434</c:v>
                </c:pt>
                <c:pt idx="13">
                  <c:v>42435</c:v>
                </c:pt>
                <c:pt idx="14">
                  <c:v>42436</c:v>
                </c:pt>
                <c:pt idx="15">
                  <c:v>42437</c:v>
                </c:pt>
                <c:pt idx="16">
                  <c:v>42438</c:v>
                </c:pt>
                <c:pt idx="17">
                  <c:v>42439</c:v>
                </c:pt>
                <c:pt idx="18">
                  <c:v>42440</c:v>
                </c:pt>
                <c:pt idx="19">
                  <c:v>42441</c:v>
                </c:pt>
                <c:pt idx="20">
                  <c:v>42442</c:v>
                </c:pt>
                <c:pt idx="21">
                  <c:v>42443</c:v>
                </c:pt>
              </c:numCache>
            </c:numRef>
          </c:cat>
          <c:val>
            <c:numRef>
              <c:f>Sheet1!$J$2:$J$23</c:f>
              <c:numCache>
                <c:formatCode>General</c:formatCode>
                <c:ptCount val="22"/>
                <c:pt idx="0">
                  <c:v>53</c:v>
                </c:pt>
                <c:pt idx="1">
                  <c:v>35</c:v>
                </c:pt>
                <c:pt idx="2">
                  <c:v>29</c:v>
                </c:pt>
                <c:pt idx="3">
                  <c:v>37</c:v>
                </c:pt>
                <c:pt idx="4">
                  <c:v>30</c:v>
                </c:pt>
                <c:pt idx="5">
                  <c:v>43</c:v>
                </c:pt>
                <c:pt idx="6">
                  <c:v>84</c:v>
                </c:pt>
                <c:pt idx="7">
                  <c:v>90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numCache>
            </c:numRef>
          </c:val>
          <c:smooth val="0"/>
          <c:extLst>
            <c:ext xmlns:c16="http://schemas.microsoft.com/office/drawing/2014/chart" uri="{C3380CC4-5D6E-409C-BE32-E72D297353CC}">
              <c16:uniqueId val="{00000008-D674-49CF-AE8F-083A8A5E0AE3}"/>
            </c:ext>
          </c:extLst>
        </c:ser>
        <c:ser>
          <c:idx val="9"/>
          <c:order val="9"/>
          <c:tx>
            <c:strRef>
              <c:f>Sheet1!$K$1</c:f>
              <c:strCache>
                <c:ptCount val="1"/>
                <c:pt idx="0">
                  <c:v>Ace</c:v>
                </c:pt>
              </c:strCache>
            </c:strRef>
          </c:tx>
          <c:marker>
            <c:symbol val="none"/>
          </c:marker>
          <c:cat>
            <c:numRef>
              <c:f>Sheet1!$A$2:$A$23</c:f>
              <c:numCache>
                <c:formatCode>m/d/yyyy</c:formatCode>
                <c:ptCount val="22"/>
                <c:pt idx="0">
                  <c:v>42422</c:v>
                </c:pt>
                <c:pt idx="1">
                  <c:v>42423</c:v>
                </c:pt>
                <c:pt idx="2">
                  <c:v>42424</c:v>
                </c:pt>
                <c:pt idx="3">
                  <c:v>42425</c:v>
                </c:pt>
                <c:pt idx="4">
                  <c:v>42426</c:v>
                </c:pt>
                <c:pt idx="5">
                  <c:v>42427</c:v>
                </c:pt>
                <c:pt idx="6">
                  <c:v>42428</c:v>
                </c:pt>
                <c:pt idx="7">
                  <c:v>42429</c:v>
                </c:pt>
                <c:pt idx="8">
                  <c:v>42430</c:v>
                </c:pt>
                <c:pt idx="9">
                  <c:v>42431</c:v>
                </c:pt>
                <c:pt idx="10">
                  <c:v>42432</c:v>
                </c:pt>
                <c:pt idx="11">
                  <c:v>42433</c:v>
                </c:pt>
                <c:pt idx="12">
                  <c:v>42434</c:v>
                </c:pt>
                <c:pt idx="13">
                  <c:v>42435</c:v>
                </c:pt>
                <c:pt idx="14">
                  <c:v>42436</c:v>
                </c:pt>
                <c:pt idx="15">
                  <c:v>42437</c:v>
                </c:pt>
                <c:pt idx="16">
                  <c:v>42438</c:v>
                </c:pt>
                <c:pt idx="17">
                  <c:v>42439</c:v>
                </c:pt>
                <c:pt idx="18">
                  <c:v>42440</c:v>
                </c:pt>
                <c:pt idx="19">
                  <c:v>42441</c:v>
                </c:pt>
                <c:pt idx="20">
                  <c:v>42442</c:v>
                </c:pt>
                <c:pt idx="21">
                  <c:v>42443</c:v>
                </c:pt>
              </c:numCache>
            </c:numRef>
          </c:cat>
          <c:val>
            <c:numRef>
              <c:f>Sheet1!$K$2:$K$23</c:f>
              <c:numCache>
                <c:formatCode>General</c:formatCode>
                <c:ptCount val="22"/>
                <c:pt idx="0">
                  <c:v>236</c:v>
                </c:pt>
                <c:pt idx="1">
                  <c:v>144</c:v>
                </c:pt>
                <c:pt idx="2">
                  <c:v>144</c:v>
                </c:pt>
                <c:pt idx="3">
                  <c:v>106</c:v>
                </c:pt>
                <c:pt idx="4">
                  <c:v>154</c:v>
                </c:pt>
                <c:pt idx="5">
                  <c:v>178</c:v>
                </c:pt>
                <c:pt idx="6">
                  <c:v>17</c:v>
                </c:pt>
                <c:pt idx="7">
                  <c:v>1</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numCache>
            </c:numRef>
          </c:val>
          <c:smooth val="0"/>
          <c:extLst>
            <c:ext xmlns:c16="http://schemas.microsoft.com/office/drawing/2014/chart" uri="{C3380CC4-5D6E-409C-BE32-E72D297353CC}">
              <c16:uniqueId val="{00000009-D674-49CF-AE8F-083A8A5E0AE3}"/>
            </c:ext>
          </c:extLst>
        </c:ser>
        <c:ser>
          <c:idx val="10"/>
          <c:order val="10"/>
          <c:tx>
            <c:strRef>
              <c:f>Sheet1!$L$1</c:f>
              <c:strCache>
                <c:ptCount val="1"/>
                <c:pt idx="0">
                  <c:v>Millie</c:v>
                </c:pt>
              </c:strCache>
            </c:strRef>
          </c:tx>
          <c:marker>
            <c:symbol val="none"/>
          </c:marker>
          <c:cat>
            <c:numRef>
              <c:f>Sheet1!$A$2:$A$23</c:f>
              <c:numCache>
                <c:formatCode>m/d/yyyy</c:formatCode>
                <c:ptCount val="22"/>
                <c:pt idx="0">
                  <c:v>42422</c:v>
                </c:pt>
                <c:pt idx="1">
                  <c:v>42423</c:v>
                </c:pt>
                <c:pt idx="2">
                  <c:v>42424</c:v>
                </c:pt>
                <c:pt idx="3">
                  <c:v>42425</c:v>
                </c:pt>
                <c:pt idx="4">
                  <c:v>42426</c:v>
                </c:pt>
                <c:pt idx="5">
                  <c:v>42427</c:v>
                </c:pt>
                <c:pt idx="6">
                  <c:v>42428</c:v>
                </c:pt>
                <c:pt idx="7">
                  <c:v>42429</c:v>
                </c:pt>
                <c:pt idx="8">
                  <c:v>42430</c:v>
                </c:pt>
                <c:pt idx="9">
                  <c:v>42431</c:v>
                </c:pt>
                <c:pt idx="10">
                  <c:v>42432</c:v>
                </c:pt>
                <c:pt idx="11">
                  <c:v>42433</c:v>
                </c:pt>
                <c:pt idx="12">
                  <c:v>42434</c:v>
                </c:pt>
                <c:pt idx="13">
                  <c:v>42435</c:v>
                </c:pt>
                <c:pt idx="14">
                  <c:v>42436</c:v>
                </c:pt>
                <c:pt idx="15">
                  <c:v>42437</c:v>
                </c:pt>
                <c:pt idx="16">
                  <c:v>42438</c:v>
                </c:pt>
                <c:pt idx="17">
                  <c:v>42439</c:v>
                </c:pt>
                <c:pt idx="18">
                  <c:v>42440</c:v>
                </c:pt>
                <c:pt idx="19">
                  <c:v>42441</c:v>
                </c:pt>
                <c:pt idx="20">
                  <c:v>42442</c:v>
                </c:pt>
                <c:pt idx="21">
                  <c:v>42443</c:v>
                </c:pt>
              </c:numCache>
            </c:numRef>
          </c:cat>
          <c:val>
            <c:numRef>
              <c:f>Sheet1!$L$2:$L$23</c:f>
              <c:numCache>
                <c:formatCode>General</c:formatCode>
                <c:ptCount val="22"/>
                <c:pt idx="0">
                  <c:v>1033</c:v>
                </c:pt>
                <c:pt idx="1">
                  <c:v>996</c:v>
                </c:pt>
                <c:pt idx="2">
                  <c:v>1201</c:v>
                </c:pt>
                <c:pt idx="3">
                  <c:v>570</c:v>
                </c:pt>
                <c:pt idx="4">
                  <c:v>1063</c:v>
                </c:pt>
                <c:pt idx="5">
                  <c:v>992</c:v>
                </c:pt>
                <c:pt idx="6">
                  <c:v>872</c:v>
                </c:pt>
                <c:pt idx="7">
                  <c:v>765</c:v>
                </c:pt>
                <c:pt idx="8">
                  <c:v>346</c:v>
                </c:pt>
                <c:pt idx="9">
                  <c:v>160</c:v>
                </c:pt>
                <c:pt idx="10">
                  <c:v>89</c:v>
                </c:pt>
                <c:pt idx="11">
                  <c:v>159</c:v>
                </c:pt>
                <c:pt idx="12">
                  <c:v>14</c:v>
                </c:pt>
                <c:pt idx="13">
                  <c:v>20</c:v>
                </c:pt>
                <c:pt idx="14">
                  <c:v>11</c:v>
                </c:pt>
                <c:pt idx="15">
                  <c:v>15</c:v>
                </c:pt>
                <c:pt idx="16">
                  <c:v>4</c:v>
                </c:pt>
                <c:pt idx="17">
                  <c:v>1</c:v>
                </c:pt>
                <c:pt idx="18">
                  <c:v>14</c:v>
                </c:pt>
                <c:pt idx="19">
                  <c:v>0</c:v>
                </c:pt>
                <c:pt idx="20">
                  <c:v>0</c:v>
                </c:pt>
                <c:pt idx="21">
                  <c:v>28</c:v>
                </c:pt>
              </c:numCache>
            </c:numRef>
          </c:val>
          <c:smooth val="0"/>
          <c:extLst>
            <c:ext xmlns:c16="http://schemas.microsoft.com/office/drawing/2014/chart" uri="{C3380CC4-5D6E-409C-BE32-E72D297353CC}">
              <c16:uniqueId val="{0000000A-D674-49CF-AE8F-083A8A5E0AE3}"/>
            </c:ext>
          </c:extLst>
        </c:ser>
        <c:ser>
          <c:idx val="11"/>
          <c:order val="11"/>
          <c:tx>
            <c:strRef>
              <c:f>Sheet1!$M$1</c:f>
              <c:strCache>
                <c:ptCount val="1"/>
                <c:pt idx="0">
                  <c:v>H</c:v>
                </c:pt>
              </c:strCache>
            </c:strRef>
          </c:tx>
          <c:marker>
            <c:symbol val="none"/>
          </c:marker>
          <c:cat>
            <c:numRef>
              <c:f>Sheet1!$A$2:$A$23</c:f>
              <c:numCache>
                <c:formatCode>m/d/yyyy</c:formatCode>
                <c:ptCount val="22"/>
                <c:pt idx="0">
                  <c:v>42422</c:v>
                </c:pt>
                <c:pt idx="1">
                  <c:v>42423</c:v>
                </c:pt>
                <c:pt idx="2">
                  <c:v>42424</c:v>
                </c:pt>
                <c:pt idx="3">
                  <c:v>42425</c:v>
                </c:pt>
                <c:pt idx="4">
                  <c:v>42426</c:v>
                </c:pt>
                <c:pt idx="5">
                  <c:v>42427</c:v>
                </c:pt>
                <c:pt idx="6">
                  <c:v>42428</c:v>
                </c:pt>
                <c:pt idx="7">
                  <c:v>42429</c:v>
                </c:pt>
                <c:pt idx="8">
                  <c:v>42430</c:v>
                </c:pt>
                <c:pt idx="9">
                  <c:v>42431</c:v>
                </c:pt>
                <c:pt idx="10">
                  <c:v>42432</c:v>
                </c:pt>
                <c:pt idx="11">
                  <c:v>42433</c:v>
                </c:pt>
                <c:pt idx="12">
                  <c:v>42434</c:v>
                </c:pt>
                <c:pt idx="13">
                  <c:v>42435</c:v>
                </c:pt>
                <c:pt idx="14">
                  <c:v>42436</c:v>
                </c:pt>
                <c:pt idx="15">
                  <c:v>42437</c:v>
                </c:pt>
                <c:pt idx="16">
                  <c:v>42438</c:v>
                </c:pt>
                <c:pt idx="17">
                  <c:v>42439</c:v>
                </c:pt>
                <c:pt idx="18">
                  <c:v>42440</c:v>
                </c:pt>
                <c:pt idx="19">
                  <c:v>42441</c:v>
                </c:pt>
                <c:pt idx="20">
                  <c:v>42442</c:v>
                </c:pt>
                <c:pt idx="21">
                  <c:v>42443</c:v>
                </c:pt>
              </c:numCache>
            </c:numRef>
          </c:cat>
          <c:val>
            <c:numRef>
              <c:f>Sheet1!$M$2:$M$23</c:f>
              <c:numCache>
                <c:formatCode>General</c:formatCode>
                <c:ptCount val="2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numCache>
            </c:numRef>
          </c:val>
          <c:smooth val="0"/>
          <c:extLst>
            <c:ext xmlns:c16="http://schemas.microsoft.com/office/drawing/2014/chart" uri="{C3380CC4-5D6E-409C-BE32-E72D297353CC}">
              <c16:uniqueId val="{0000000B-D674-49CF-AE8F-083A8A5E0AE3}"/>
            </c:ext>
          </c:extLst>
        </c:ser>
        <c:ser>
          <c:idx val="12"/>
          <c:order val="12"/>
          <c:tx>
            <c:strRef>
              <c:f>Sheet1!$N$1</c:f>
              <c:strCache>
                <c:ptCount val="1"/>
                <c:pt idx="0">
                  <c:v>Peach</c:v>
                </c:pt>
              </c:strCache>
            </c:strRef>
          </c:tx>
          <c:marker>
            <c:symbol val="none"/>
          </c:marker>
          <c:cat>
            <c:numRef>
              <c:f>Sheet1!$A$2:$A$23</c:f>
              <c:numCache>
                <c:formatCode>m/d/yyyy</c:formatCode>
                <c:ptCount val="22"/>
                <c:pt idx="0">
                  <c:v>42422</c:v>
                </c:pt>
                <c:pt idx="1">
                  <c:v>42423</c:v>
                </c:pt>
                <c:pt idx="2">
                  <c:v>42424</c:v>
                </c:pt>
                <c:pt idx="3">
                  <c:v>42425</c:v>
                </c:pt>
                <c:pt idx="4">
                  <c:v>42426</c:v>
                </c:pt>
                <c:pt idx="5">
                  <c:v>42427</c:v>
                </c:pt>
                <c:pt idx="6">
                  <c:v>42428</c:v>
                </c:pt>
                <c:pt idx="7">
                  <c:v>42429</c:v>
                </c:pt>
                <c:pt idx="8">
                  <c:v>42430</c:v>
                </c:pt>
                <c:pt idx="9">
                  <c:v>42431</c:v>
                </c:pt>
                <c:pt idx="10">
                  <c:v>42432</c:v>
                </c:pt>
                <c:pt idx="11">
                  <c:v>42433</c:v>
                </c:pt>
                <c:pt idx="12">
                  <c:v>42434</c:v>
                </c:pt>
                <c:pt idx="13">
                  <c:v>42435</c:v>
                </c:pt>
                <c:pt idx="14">
                  <c:v>42436</c:v>
                </c:pt>
                <c:pt idx="15">
                  <c:v>42437</c:v>
                </c:pt>
                <c:pt idx="16">
                  <c:v>42438</c:v>
                </c:pt>
                <c:pt idx="17">
                  <c:v>42439</c:v>
                </c:pt>
                <c:pt idx="18">
                  <c:v>42440</c:v>
                </c:pt>
                <c:pt idx="19">
                  <c:v>42441</c:v>
                </c:pt>
                <c:pt idx="20">
                  <c:v>42442</c:v>
                </c:pt>
                <c:pt idx="21">
                  <c:v>42443</c:v>
                </c:pt>
              </c:numCache>
            </c:numRef>
          </c:cat>
          <c:val>
            <c:numRef>
              <c:f>Sheet1!$N$2:$N$23</c:f>
              <c:numCache>
                <c:formatCode>General</c:formatCode>
                <c:ptCount val="22"/>
                <c:pt idx="0">
                  <c:v>129</c:v>
                </c:pt>
                <c:pt idx="1">
                  <c:v>121</c:v>
                </c:pt>
                <c:pt idx="2">
                  <c:v>104</c:v>
                </c:pt>
                <c:pt idx="3">
                  <c:v>76</c:v>
                </c:pt>
                <c:pt idx="4">
                  <c:v>110</c:v>
                </c:pt>
                <c:pt idx="5">
                  <c:v>101</c:v>
                </c:pt>
                <c:pt idx="6">
                  <c:v>113</c:v>
                </c:pt>
                <c:pt idx="7">
                  <c:v>0</c:v>
                </c:pt>
                <c:pt idx="8">
                  <c:v>0</c:v>
                </c:pt>
                <c:pt idx="9">
                  <c:v>0</c:v>
                </c:pt>
                <c:pt idx="10">
                  <c:v>0</c:v>
                </c:pt>
                <c:pt idx="11">
                  <c:v>0</c:v>
                </c:pt>
                <c:pt idx="12">
                  <c:v>0</c:v>
                </c:pt>
                <c:pt idx="13">
                  <c:v>0</c:v>
                </c:pt>
                <c:pt idx="14">
                  <c:v>66</c:v>
                </c:pt>
                <c:pt idx="15">
                  <c:v>37</c:v>
                </c:pt>
                <c:pt idx="16">
                  <c:v>61</c:v>
                </c:pt>
                <c:pt idx="17">
                  <c:v>40</c:v>
                </c:pt>
                <c:pt idx="18">
                  <c:v>61</c:v>
                </c:pt>
                <c:pt idx="19">
                  <c:v>87</c:v>
                </c:pt>
                <c:pt idx="20">
                  <c:v>146</c:v>
                </c:pt>
                <c:pt idx="21">
                  <c:v>68</c:v>
                </c:pt>
              </c:numCache>
            </c:numRef>
          </c:val>
          <c:smooth val="0"/>
          <c:extLst>
            <c:ext xmlns:c16="http://schemas.microsoft.com/office/drawing/2014/chart" uri="{C3380CC4-5D6E-409C-BE32-E72D297353CC}">
              <c16:uniqueId val="{0000000C-D674-49CF-AE8F-083A8A5E0AE3}"/>
            </c:ext>
          </c:extLst>
        </c:ser>
        <c:dLbls>
          <c:showLegendKey val="0"/>
          <c:showVal val="0"/>
          <c:showCatName val="0"/>
          <c:showSerName val="0"/>
          <c:showPercent val="0"/>
          <c:showBubbleSize val="0"/>
        </c:dLbls>
        <c:smooth val="0"/>
        <c:axId val="631169992"/>
        <c:axId val="631160976"/>
      </c:lineChart>
      <c:dateAx>
        <c:axId val="631169992"/>
        <c:scaling>
          <c:orientation val="minMax"/>
        </c:scaling>
        <c:delete val="0"/>
        <c:axPos val="b"/>
        <c:numFmt formatCode="m/d/yyyy" sourceLinked="1"/>
        <c:majorTickMark val="out"/>
        <c:minorTickMark val="none"/>
        <c:tickLblPos val="nextTo"/>
        <c:crossAx val="631160976"/>
        <c:crosses val="autoZero"/>
        <c:auto val="1"/>
        <c:lblOffset val="100"/>
        <c:baseTimeUnit val="days"/>
      </c:dateAx>
      <c:valAx>
        <c:axId val="631160976"/>
        <c:scaling>
          <c:orientation val="minMax"/>
        </c:scaling>
        <c:delete val="0"/>
        <c:axPos val="l"/>
        <c:majorGridlines/>
        <c:numFmt formatCode="General" sourceLinked="1"/>
        <c:majorTickMark val="out"/>
        <c:minorTickMark val="none"/>
        <c:tickLblPos val="nextTo"/>
        <c:crossAx val="631169992"/>
        <c:crosses val="autoZero"/>
        <c:crossBetween val="between"/>
      </c:valAx>
    </c:plotArea>
    <c:legend>
      <c:legendPos val="r"/>
      <c:overlay val="0"/>
    </c:legend>
    <c:plotVisOnly val="1"/>
    <c:dispBlanksAs val="gap"/>
    <c:showDLblsOverMax val="0"/>
  </c:chart>
  <c:spPr>
    <a:solidFill>
      <a:schemeClr val="bg1"/>
    </a:solidFill>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150191297334404E-2"/>
          <c:y val="4.42123399782905E-2"/>
          <c:w val="0.83127235137560995"/>
          <c:h val="0.73252965555896898"/>
        </c:manualLayout>
      </c:layout>
      <c:lineChart>
        <c:grouping val="standard"/>
        <c:varyColors val="0"/>
        <c:ser>
          <c:idx val="0"/>
          <c:order val="0"/>
          <c:tx>
            <c:strRef>
              <c:f>Time!$B$43</c:f>
              <c:strCache>
                <c:ptCount val="1"/>
                <c:pt idx="0">
                  <c:v>Total</c:v>
                </c:pt>
              </c:strCache>
            </c:strRef>
          </c:tx>
          <c:marker>
            <c:symbol val="none"/>
          </c:marker>
          <c:cat>
            <c:numRef>
              <c:f>Time!$A$44:$A$65</c:f>
              <c:numCache>
                <c:formatCode>m/d/yyyy</c:formatCode>
                <c:ptCount val="22"/>
                <c:pt idx="0">
                  <c:v>42422</c:v>
                </c:pt>
                <c:pt idx="1">
                  <c:v>42423</c:v>
                </c:pt>
                <c:pt idx="2">
                  <c:v>42424</c:v>
                </c:pt>
                <c:pt idx="3">
                  <c:v>42425</c:v>
                </c:pt>
                <c:pt idx="4">
                  <c:v>42426</c:v>
                </c:pt>
                <c:pt idx="5">
                  <c:v>42427</c:v>
                </c:pt>
                <c:pt idx="6">
                  <c:v>42428</c:v>
                </c:pt>
                <c:pt idx="7">
                  <c:v>42429</c:v>
                </c:pt>
                <c:pt idx="8">
                  <c:v>42430</c:v>
                </c:pt>
                <c:pt idx="9">
                  <c:v>42431</c:v>
                </c:pt>
                <c:pt idx="10">
                  <c:v>42432</c:v>
                </c:pt>
                <c:pt idx="11">
                  <c:v>42433</c:v>
                </c:pt>
                <c:pt idx="12">
                  <c:v>42434</c:v>
                </c:pt>
                <c:pt idx="13">
                  <c:v>42435</c:v>
                </c:pt>
                <c:pt idx="14">
                  <c:v>42436</c:v>
                </c:pt>
                <c:pt idx="15">
                  <c:v>42437</c:v>
                </c:pt>
                <c:pt idx="16">
                  <c:v>42438</c:v>
                </c:pt>
                <c:pt idx="17">
                  <c:v>42439</c:v>
                </c:pt>
                <c:pt idx="18">
                  <c:v>42440</c:v>
                </c:pt>
                <c:pt idx="19">
                  <c:v>42441</c:v>
                </c:pt>
                <c:pt idx="20">
                  <c:v>42442</c:v>
                </c:pt>
                <c:pt idx="21">
                  <c:v>42443</c:v>
                </c:pt>
              </c:numCache>
            </c:numRef>
          </c:cat>
          <c:val>
            <c:numRef>
              <c:f>Time!$B$44:$B$65</c:f>
              <c:numCache>
                <c:formatCode>General</c:formatCode>
                <c:ptCount val="22"/>
                <c:pt idx="0">
                  <c:v>5835</c:v>
                </c:pt>
                <c:pt idx="1">
                  <c:v>5453</c:v>
                </c:pt>
                <c:pt idx="2">
                  <c:v>5893</c:v>
                </c:pt>
                <c:pt idx="3">
                  <c:v>5444</c:v>
                </c:pt>
                <c:pt idx="4">
                  <c:v>4654</c:v>
                </c:pt>
                <c:pt idx="5">
                  <c:v>4873</c:v>
                </c:pt>
                <c:pt idx="6">
                  <c:v>4782</c:v>
                </c:pt>
                <c:pt idx="7">
                  <c:v>1028</c:v>
                </c:pt>
                <c:pt idx="8">
                  <c:v>346</c:v>
                </c:pt>
                <c:pt idx="9">
                  <c:v>160</c:v>
                </c:pt>
                <c:pt idx="10">
                  <c:v>89</c:v>
                </c:pt>
                <c:pt idx="11">
                  <c:v>159</c:v>
                </c:pt>
                <c:pt idx="12">
                  <c:v>78</c:v>
                </c:pt>
                <c:pt idx="13">
                  <c:v>149</c:v>
                </c:pt>
                <c:pt idx="14">
                  <c:v>1112</c:v>
                </c:pt>
                <c:pt idx="15">
                  <c:v>737</c:v>
                </c:pt>
                <c:pt idx="16">
                  <c:v>648</c:v>
                </c:pt>
                <c:pt idx="17">
                  <c:v>832</c:v>
                </c:pt>
                <c:pt idx="18">
                  <c:v>908</c:v>
                </c:pt>
                <c:pt idx="19">
                  <c:v>862</c:v>
                </c:pt>
                <c:pt idx="20">
                  <c:v>738</c:v>
                </c:pt>
                <c:pt idx="21">
                  <c:v>795</c:v>
                </c:pt>
              </c:numCache>
            </c:numRef>
          </c:val>
          <c:smooth val="0"/>
          <c:extLst>
            <c:ext xmlns:c16="http://schemas.microsoft.com/office/drawing/2014/chart" uri="{C3380CC4-5D6E-409C-BE32-E72D297353CC}">
              <c16:uniqueId val="{00000000-76C2-43E9-A1F1-BD9BAA95999E}"/>
            </c:ext>
          </c:extLst>
        </c:ser>
        <c:dLbls>
          <c:showLegendKey val="0"/>
          <c:showVal val="0"/>
          <c:showCatName val="0"/>
          <c:showSerName val="0"/>
          <c:showPercent val="0"/>
          <c:showBubbleSize val="0"/>
        </c:dLbls>
        <c:smooth val="0"/>
        <c:axId val="631168032"/>
        <c:axId val="631161368"/>
      </c:lineChart>
      <c:dateAx>
        <c:axId val="631168032"/>
        <c:scaling>
          <c:orientation val="minMax"/>
        </c:scaling>
        <c:delete val="0"/>
        <c:axPos val="b"/>
        <c:numFmt formatCode="dd/mm/yy;@" sourceLinked="0"/>
        <c:majorTickMark val="out"/>
        <c:minorTickMark val="none"/>
        <c:tickLblPos val="nextTo"/>
        <c:crossAx val="631161368"/>
        <c:crosses val="autoZero"/>
        <c:auto val="1"/>
        <c:lblOffset val="100"/>
        <c:baseTimeUnit val="days"/>
      </c:dateAx>
      <c:valAx>
        <c:axId val="631161368"/>
        <c:scaling>
          <c:orientation val="minMax"/>
        </c:scaling>
        <c:delete val="0"/>
        <c:axPos val="l"/>
        <c:majorGridlines/>
        <c:numFmt formatCode="General" sourceLinked="1"/>
        <c:majorTickMark val="out"/>
        <c:minorTickMark val="none"/>
        <c:tickLblPos val="nextTo"/>
        <c:crossAx val="631168032"/>
        <c:crosses val="autoZero"/>
        <c:crossBetween val="between"/>
      </c:valAx>
    </c:plotArea>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D7E62D-C192-4F57-B3B8-4F0A6DB1AD4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GB"/>
        </a:p>
      </dgm:t>
    </dgm:pt>
    <dgm:pt modelId="{6746188A-E79A-43CE-8E4B-8D11B2B4B99A}">
      <dgm:prSet phldrT="[Text]"/>
      <dgm:spPr/>
      <dgm:t>
        <a:bodyPr/>
        <a:lstStyle/>
        <a:p>
          <a:r>
            <a:rPr lang="en-GB" dirty="0">
              <a:solidFill>
                <a:schemeClr val="tx1"/>
              </a:solidFill>
            </a:rPr>
            <a:t>All </a:t>
          </a:r>
          <a:r>
            <a:rPr lang="en-GB" dirty="0" err="1">
              <a:solidFill>
                <a:schemeClr val="tx1"/>
              </a:solidFill>
            </a:rPr>
            <a:t>Sch7</a:t>
          </a:r>
          <a:endParaRPr lang="en-GB" dirty="0">
            <a:solidFill>
              <a:schemeClr val="tx1"/>
            </a:solidFill>
          </a:endParaRPr>
        </a:p>
        <a:p>
          <a:r>
            <a:rPr lang="en-GB" dirty="0">
              <a:solidFill>
                <a:schemeClr val="tx1"/>
              </a:solidFill>
            </a:rPr>
            <a:t>(21 ports)</a:t>
          </a:r>
        </a:p>
        <a:p>
          <a:r>
            <a:rPr lang="en-GB" dirty="0">
              <a:solidFill>
                <a:schemeClr val="tx1"/>
              </a:solidFill>
            </a:rPr>
            <a:t>N=7,464 passengers</a:t>
          </a:r>
        </a:p>
      </dgm:t>
    </dgm:pt>
    <dgm:pt modelId="{B3BDE30E-426F-4075-9CC9-DC03C19530A2}" type="parTrans" cxnId="{7AAE4796-A8BD-40FB-ADC5-6C5E1E282F0A}">
      <dgm:prSet/>
      <dgm:spPr/>
      <dgm:t>
        <a:bodyPr/>
        <a:lstStyle/>
        <a:p>
          <a:endParaRPr lang="en-GB"/>
        </a:p>
      </dgm:t>
    </dgm:pt>
    <dgm:pt modelId="{B5512BC2-4C5D-42E5-B66F-8A2151FE316C}" type="sibTrans" cxnId="{7AAE4796-A8BD-40FB-ADC5-6C5E1E282F0A}">
      <dgm:prSet/>
      <dgm:spPr/>
      <dgm:t>
        <a:bodyPr/>
        <a:lstStyle/>
        <a:p>
          <a:endParaRPr lang="en-GB"/>
        </a:p>
      </dgm:t>
    </dgm:pt>
    <dgm:pt modelId="{E9567826-C735-4108-9A68-E35A7893E5A2}">
      <dgm:prSet phldrT="[Text]"/>
      <dgm:spPr/>
      <dgm:t>
        <a:bodyPr/>
        <a:lstStyle/>
        <a:p>
          <a:r>
            <a:rPr lang="en-GB" dirty="0" err="1">
              <a:solidFill>
                <a:schemeClr val="tx1"/>
              </a:solidFill>
            </a:rPr>
            <a:t>PJ</a:t>
          </a:r>
          <a:r>
            <a:rPr lang="en-GB" dirty="0">
              <a:solidFill>
                <a:schemeClr val="tx1"/>
              </a:solidFill>
            </a:rPr>
            <a:t> Checklist</a:t>
          </a:r>
        </a:p>
        <a:p>
          <a:r>
            <a:rPr lang="en-GB" dirty="0">
              <a:solidFill>
                <a:schemeClr val="tx1"/>
              </a:solidFill>
            </a:rPr>
            <a:t>(33 teams)</a:t>
          </a:r>
        </a:p>
        <a:p>
          <a:r>
            <a:rPr lang="en-GB" dirty="0">
              <a:solidFill>
                <a:schemeClr val="tx1"/>
              </a:solidFill>
            </a:rPr>
            <a:t>(n=2,993</a:t>
          </a:r>
          <a:r>
            <a:rPr lang="en-GB" dirty="0"/>
            <a:t>)</a:t>
          </a:r>
        </a:p>
      </dgm:t>
    </dgm:pt>
    <dgm:pt modelId="{1B78996D-4DE4-481A-ABD7-0CB85B987151}" type="parTrans" cxnId="{55B35D59-EC1C-4A9E-80F1-C50E52B6BECB}">
      <dgm:prSet/>
      <dgm:spPr>
        <a:ln>
          <a:solidFill>
            <a:schemeClr val="tx2">
              <a:lumMod val="60000"/>
              <a:lumOff val="40000"/>
            </a:schemeClr>
          </a:solidFill>
          <a:tailEnd type="triangle"/>
        </a:ln>
      </dgm:spPr>
      <dgm:t>
        <a:bodyPr/>
        <a:lstStyle/>
        <a:p>
          <a:endParaRPr lang="en-GB"/>
        </a:p>
      </dgm:t>
    </dgm:pt>
    <dgm:pt modelId="{A9A8B18E-2CC7-4FC8-A1E0-8BC2F92755A6}" type="sibTrans" cxnId="{55B35D59-EC1C-4A9E-80F1-C50E52B6BECB}">
      <dgm:prSet/>
      <dgm:spPr/>
      <dgm:t>
        <a:bodyPr/>
        <a:lstStyle/>
        <a:p>
          <a:endParaRPr lang="en-GB"/>
        </a:p>
      </dgm:t>
    </dgm:pt>
    <dgm:pt modelId="{19303202-227C-4A30-A4EE-A837BF06D300}">
      <dgm:prSet phldrT="[Text]"/>
      <dgm:spPr/>
      <dgm:t>
        <a:bodyPr/>
        <a:lstStyle/>
        <a:p>
          <a:r>
            <a:rPr lang="en-GB" dirty="0"/>
            <a:t>Survey</a:t>
          </a:r>
        </a:p>
      </dgm:t>
    </dgm:pt>
    <dgm:pt modelId="{6EF2CD4F-0043-4EB7-807F-A221A1D320D8}" type="parTrans" cxnId="{004DC658-08B7-4735-8A7B-4D8B2D12AE65}">
      <dgm:prSet/>
      <dgm:spPr>
        <a:ln>
          <a:solidFill>
            <a:schemeClr val="accent1">
              <a:lumMod val="75000"/>
            </a:schemeClr>
          </a:solidFill>
          <a:tailEnd type="triangle"/>
        </a:ln>
      </dgm:spPr>
      <dgm:t>
        <a:bodyPr/>
        <a:lstStyle/>
        <a:p>
          <a:endParaRPr lang="en-GB"/>
        </a:p>
      </dgm:t>
    </dgm:pt>
    <dgm:pt modelId="{742773F2-5454-447A-8CDD-90318064337C}" type="sibTrans" cxnId="{004DC658-08B7-4735-8A7B-4D8B2D12AE65}">
      <dgm:prSet/>
      <dgm:spPr/>
      <dgm:t>
        <a:bodyPr/>
        <a:lstStyle/>
        <a:p>
          <a:endParaRPr lang="en-GB"/>
        </a:p>
      </dgm:t>
    </dgm:pt>
    <dgm:pt modelId="{1DC1F599-A14F-4DA3-B149-C8251F46E79E}">
      <dgm:prSet phldrT="[Text]"/>
      <dgm:spPr/>
      <dgm:t>
        <a:bodyPr/>
        <a:lstStyle/>
        <a:p>
          <a:r>
            <a:rPr lang="en-GB" dirty="0" err="1">
              <a:solidFill>
                <a:schemeClr val="tx1"/>
              </a:solidFill>
            </a:rPr>
            <a:t>BAU</a:t>
          </a:r>
          <a:r>
            <a:rPr lang="en-GB" dirty="0">
              <a:solidFill>
                <a:schemeClr val="tx1"/>
              </a:solidFill>
            </a:rPr>
            <a:t> </a:t>
          </a:r>
        </a:p>
        <a:p>
          <a:r>
            <a:rPr lang="en-GB" dirty="0">
              <a:solidFill>
                <a:schemeClr val="tx1"/>
              </a:solidFill>
            </a:rPr>
            <a:t>(34 teams)</a:t>
          </a:r>
        </a:p>
        <a:p>
          <a:r>
            <a:rPr lang="en-GB" dirty="0">
              <a:solidFill>
                <a:schemeClr val="tx1"/>
              </a:solidFill>
            </a:rPr>
            <a:t>(n=4,471</a:t>
          </a:r>
          <a:r>
            <a:rPr lang="en-GB" dirty="0"/>
            <a:t>)</a:t>
          </a:r>
        </a:p>
      </dgm:t>
    </dgm:pt>
    <dgm:pt modelId="{98F7089A-8F25-40D1-9A41-08D3B357FAE3}" type="parTrans" cxnId="{FB6E045C-016E-476F-B875-CF35EAC84EE5}">
      <dgm:prSet/>
      <dgm:spPr>
        <a:ln>
          <a:solidFill>
            <a:schemeClr val="tx2">
              <a:lumMod val="60000"/>
              <a:lumOff val="40000"/>
            </a:schemeClr>
          </a:solidFill>
          <a:tailEnd type="triangle"/>
        </a:ln>
      </dgm:spPr>
      <dgm:t>
        <a:bodyPr/>
        <a:lstStyle/>
        <a:p>
          <a:endParaRPr lang="en-GB"/>
        </a:p>
      </dgm:t>
    </dgm:pt>
    <dgm:pt modelId="{7271269D-0B39-46D3-8688-C5FC7438DCEC}" type="sibTrans" cxnId="{FB6E045C-016E-476F-B875-CF35EAC84EE5}">
      <dgm:prSet/>
      <dgm:spPr/>
      <dgm:t>
        <a:bodyPr/>
        <a:lstStyle/>
        <a:p>
          <a:endParaRPr lang="en-GB"/>
        </a:p>
      </dgm:t>
    </dgm:pt>
    <dgm:pt modelId="{0221F0F7-5622-4D01-896C-B290B7034EF3}">
      <dgm:prSet phldrT="[Text]"/>
      <dgm:spPr/>
      <dgm:t>
        <a:bodyPr/>
        <a:lstStyle/>
        <a:p>
          <a:r>
            <a:rPr lang="en-GB" dirty="0">
              <a:solidFill>
                <a:schemeClr val="tx1"/>
              </a:solidFill>
            </a:rPr>
            <a:t>Survey (n=665)*</a:t>
          </a:r>
        </a:p>
      </dgm:t>
    </dgm:pt>
    <dgm:pt modelId="{FA8DEC75-9B7D-42F3-A941-B5DAE615A141}" type="parTrans" cxnId="{42FC12BB-DEC1-4CF6-8F06-E051D9AB933B}">
      <dgm:prSet/>
      <dgm:spPr>
        <a:ln>
          <a:solidFill>
            <a:schemeClr val="accent1">
              <a:lumMod val="75000"/>
            </a:schemeClr>
          </a:solidFill>
          <a:tailEnd type="triangle"/>
        </a:ln>
      </dgm:spPr>
      <dgm:t>
        <a:bodyPr/>
        <a:lstStyle/>
        <a:p>
          <a:endParaRPr lang="en-GB"/>
        </a:p>
      </dgm:t>
    </dgm:pt>
    <dgm:pt modelId="{8D431EDD-C703-4270-BF08-7B7D063348C4}" type="sibTrans" cxnId="{42FC12BB-DEC1-4CF6-8F06-E051D9AB933B}">
      <dgm:prSet/>
      <dgm:spPr/>
      <dgm:t>
        <a:bodyPr/>
        <a:lstStyle/>
        <a:p>
          <a:endParaRPr lang="en-GB"/>
        </a:p>
      </dgm:t>
    </dgm:pt>
    <dgm:pt modelId="{1D2BA8ED-EE21-4AAB-97B5-2519307C579F}" type="pres">
      <dgm:prSet presAssocID="{0AD7E62D-C192-4F57-B3B8-4F0A6DB1AD4B}" presName="diagram" presStyleCnt="0">
        <dgm:presLayoutVars>
          <dgm:chPref val="1"/>
          <dgm:dir/>
          <dgm:animOne val="branch"/>
          <dgm:animLvl val="lvl"/>
          <dgm:resizeHandles val="exact"/>
        </dgm:presLayoutVars>
      </dgm:prSet>
      <dgm:spPr/>
    </dgm:pt>
    <dgm:pt modelId="{19F285F4-547A-47A9-8CB4-3D0B0AF940F7}" type="pres">
      <dgm:prSet presAssocID="{6746188A-E79A-43CE-8E4B-8D11B2B4B99A}" presName="root1" presStyleCnt="0"/>
      <dgm:spPr/>
    </dgm:pt>
    <dgm:pt modelId="{911DF710-7F9B-4160-B6C0-CA71C0ABE2D7}" type="pres">
      <dgm:prSet presAssocID="{6746188A-E79A-43CE-8E4B-8D11B2B4B99A}" presName="LevelOneTextNode" presStyleLbl="node0" presStyleIdx="0" presStyleCnt="1">
        <dgm:presLayoutVars>
          <dgm:chPref val="3"/>
        </dgm:presLayoutVars>
      </dgm:prSet>
      <dgm:spPr/>
    </dgm:pt>
    <dgm:pt modelId="{2240370A-150D-4C9E-957D-592371F6E066}" type="pres">
      <dgm:prSet presAssocID="{6746188A-E79A-43CE-8E4B-8D11B2B4B99A}" presName="level2hierChild" presStyleCnt="0"/>
      <dgm:spPr/>
    </dgm:pt>
    <dgm:pt modelId="{3F30C10B-AF69-46CF-AC72-A87392B28BCF}" type="pres">
      <dgm:prSet presAssocID="{1B78996D-4DE4-481A-ABD7-0CB85B987151}" presName="conn2-1" presStyleLbl="parChTrans1D2" presStyleIdx="0" presStyleCnt="2"/>
      <dgm:spPr/>
    </dgm:pt>
    <dgm:pt modelId="{31587462-0A4F-42F9-826C-2D1075247E2E}" type="pres">
      <dgm:prSet presAssocID="{1B78996D-4DE4-481A-ABD7-0CB85B987151}" presName="connTx" presStyleLbl="parChTrans1D2" presStyleIdx="0" presStyleCnt="2"/>
      <dgm:spPr/>
    </dgm:pt>
    <dgm:pt modelId="{002D70E8-E24B-4139-BF1D-86E4C8BDDCA9}" type="pres">
      <dgm:prSet presAssocID="{E9567826-C735-4108-9A68-E35A7893E5A2}" presName="root2" presStyleCnt="0"/>
      <dgm:spPr/>
    </dgm:pt>
    <dgm:pt modelId="{215318FF-15CE-48B1-8045-5BF7224B7D40}" type="pres">
      <dgm:prSet presAssocID="{E9567826-C735-4108-9A68-E35A7893E5A2}" presName="LevelTwoTextNode" presStyleLbl="node2" presStyleIdx="0" presStyleCnt="2">
        <dgm:presLayoutVars>
          <dgm:chPref val="3"/>
        </dgm:presLayoutVars>
      </dgm:prSet>
      <dgm:spPr/>
    </dgm:pt>
    <dgm:pt modelId="{4718BE8F-842A-4A33-88D8-1A6856D9FB3A}" type="pres">
      <dgm:prSet presAssocID="{E9567826-C735-4108-9A68-E35A7893E5A2}" presName="level3hierChild" presStyleCnt="0"/>
      <dgm:spPr/>
    </dgm:pt>
    <dgm:pt modelId="{F39C8A9A-327F-4B57-8292-527BB1398B43}" type="pres">
      <dgm:prSet presAssocID="{6EF2CD4F-0043-4EB7-807F-A221A1D320D8}" presName="conn2-1" presStyleLbl="parChTrans1D3" presStyleIdx="0" presStyleCnt="2"/>
      <dgm:spPr/>
    </dgm:pt>
    <dgm:pt modelId="{01E5CD61-1BFD-4A42-AC90-69A385910AE7}" type="pres">
      <dgm:prSet presAssocID="{6EF2CD4F-0043-4EB7-807F-A221A1D320D8}" presName="connTx" presStyleLbl="parChTrans1D3" presStyleIdx="0" presStyleCnt="2"/>
      <dgm:spPr/>
    </dgm:pt>
    <dgm:pt modelId="{75B040B2-2654-42ED-B688-4FB89B8BAA7F}" type="pres">
      <dgm:prSet presAssocID="{19303202-227C-4A30-A4EE-A837BF06D300}" presName="root2" presStyleCnt="0"/>
      <dgm:spPr/>
    </dgm:pt>
    <dgm:pt modelId="{5A738D32-E314-47F0-A4E5-53144B6264E3}" type="pres">
      <dgm:prSet presAssocID="{19303202-227C-4A30-A4EE-A837BF06D300}" presName="LevelTwoTextNode" presStyleLbl="node3" presStyleIdx="0" presStyleCnt="2" custLinFactNeighborX="92" custLinFactNeighborY="58670">
        <dgm:presLayoutVars>
          <dgm:chPref val="3"/>
        </dgm:presLayoutVars>
      </dgm:prSet>
      <dgm:spPr/>
    </dgm:pt>
    <dgm:pt modelId="{FCECE8C5-E6DE-467F-AA20-82A8E155E638}" type="pres">
      <dgm:prSet presAssocID="{19303202-227C-4A30-A4EE-A837BF06D300}" presName="level3hierChild" presStyleCnt="0"/>
      <dgm:spPr/>
    </dgm:pt>
    <dgm:pt modelId="{0548ED5A-DF89-4498-993A-32A6A9CCCEF9}" type="pres">
      <dgm:prSet presAssocID="{98F7089A-8F25-40D1-9A41-08D3B357FAE3}" presName="conn2-1" presStyleLbl="parChTrans1D2" presStyleIdx="1" presStyleCnt="2"/>
      <dgm:spPr/>
    </dgm:pt>
    <dgm:pt modelId="{8AA205C5-FCC4-4E88-9E34-B4896DDDC705}" type="pres">
      <dgm:prSet presAssocID="{98F7089A-8F25-40D1-9A41-08D3B357FAE3}" presName="connTx" presStyleLbl="parChTrans1D2" presStyleIdx="1" presStyleCnt="2"/>
      <dgm:spPr/>
    </dgm:pt>
    <dgm:pt modelId="{4ECD212E-125C-4839-9DC7-D7A45359D4E0}" type="pres">
      <dgm:prSet presAssocID="{1DC1F599-A14F-4DA3-B149-C8251F46E79E}" presName="root2" presStyleCnt="0"/>
      <dgm:spPr/>
    </dgm:pt>
    <dgm:pt modelId="{D58CBBA9-67AB-4EBC-8164-6D4D73FDC0CF}" type="pres">
      <dgm:prSet presAssocID="{1DC1F599-A14F-4DA3-B149-C8251F46E79E}" presName="LevelTwoTextNode" presStyleLbl="node2" presStyleIdx="1" presStyleCnt="2">
        <dgm:presLayoutVars>
          <dgm:chPref val="3"/>
        </dgm:presLayoutVars>
      </dgm:prSet>
      <dgm:spPr/>
    </dgm:pt>
    <dgm:pt modelId="{99D491D2-6B1D-4A84-87D1-F2F27FA87F9D}" type="pres">
      <dgm:prSet presAssocID="{1DC1F599-A14F-4DA3-B149-C8251F46E79E}" presName="level3hierChild" presStyleCnt="0"/>
      <dgm:spPr/>
    </dgm:pt>
    <dgm:pt modelId="{990014E9-0748-4A75-826E-0FF35BF5362C}" type="pres">
      <dgm:prSet presAssocID="{FA8DEC75-9B7D-42F3-A941-B5DAE615A141}" presName="conn2-1" presStyleLbl="parChTrans1D3" presStyleIdx="1" presStyleCnt="2"/>
      <dgm:spPr/>
    </dgm:pt>
    <dgm:pt modelId="{F2A63BEC-6EEC-4957-AAC2-C0D4B4356AA4}" type="pres">
      <dgm:prSet presAssocID="{FA8DEC75-9B7D-42F3-A941-B5DAE615A141}" presName="connTx" presStyleLbl="parChTrans1D3" presStyleIdx="1" presStyleCnt="2"/>
      <dgm:spPr/>
    </dgm:pt>
    <dgm:pt modelId="{7CAD3957-145B-40FF-958F-2B8DD43F4F09}" type="pres">
      <dgm:prSet presAssocID="{0221F0F7-5622-4D01-896C-B290B7034EF3}" presName="root2" presStyleCnt="0"/>
      <dgm:spPr/>
    </dgm:pt>
    <dgm:pt modelId="{73DAE1F4-997E-42FE-8562-46CE98B28FAE}" type="pres">
      <dgm:prSet presAssocID="{0221F0F7-5622-4D01-896C-B290B7034EF3}" presName="LevelTwoTextNode" presStyleLbl="node3" presStyleIdx="1" presStyleCnt="2" custLinFactNeighborX="92" custLinFactNeighborY="-56324">
        <dgm:presLayoutVars>
          <dgm:chPref val="3"/>
        </dgm:presLayoutVars>
      </dgm:prSet>
      <dgm:spPr/>
    </dgm:pt>
    <dgm:pt modelId="{5BC0BC92-66A1-4635-BA0A-B33A7BE19E12}" type="pres">
      <dgm:prSet presAssocID="{0221F0F7-5622-4D01-896C-B290B7034EF3}" presName="level3hierChild" presStyleCnt="0"/>
      <dgm:spPr/>
    </dgm:pt>
  </dgm:ptLst>
  <dgm:cxnLst>
    <dgm:cxn modelId="{1AA4B709-C7FD-449B-A9D9-30E27A646979}" type="presOf" srcId="{FA8DEC75-9B7D-42F3-A941-B5DAE615A141}" destId="{F2A63BEC-6EEC-4957-AAC2-C0D4B4356AA4}" srcOrd="1" destOrd="0" presId="urn:microsoft.com/office/officeart/2005/8/layout/hierarchy2"/>
    <dgm:cxn modelId="{E821180C-C083-4DAC-BAEE-AADD8897F774}" type="presOf" srcId="{1B78996D-4DE4-481A-ABD7-0CB85B987151}" destId="{31587462-0A4F-42F9-826C-2D1075247E2E}" srcOrd="1" destOrd="0" presId="urn:microsoft.com/office/officeart/2005/8/layout/hierarchy2"/>
    <dgm:cxn modelId="{849D7528-67FC-4129-9382-CCF8FCEDB5B5}" type="presOf" srcId="{0AD7E62D-C192-4F57-B3B8-4F0A6DB1AD4B}" destId="{1D2BA8ED-EE21-4AAB-97B5-2519307C579F}" srcOrd="0" destOrd="0" presId="urn:microsoft.com/office/officeart/2005/8/layout/hierarchy2"/>
    <dgm:cxn modelId="{4B2C8D35-78A4-4AB7-B246-5B3EB1EE8404}" type="presOf" srcId="{6EF2CD4F-0043-4EB7-807F-A221A1D320D8}" destId="{F39C8A9A-327F-4B57-8292-527BB1398B43}" srcOrd="0" destOrd="0" presId="urn:microsoft.com/office/officeart/2005/8/layout/hierarchy2"/>
    <dgm:cxn modelId="{5705C538-7A7A-4C5B-B620-08DAA5BD1CA2}" type="presOf" srcId="{1B78996D-4DE4-481A-ABD7-0CB85B987151}" destId="{3F30C10B-AF69-46CF-AC72-A87392B28BCF}" srcOrd="0" destOrd="0" presId="urn:microsoft.com/office/officeart/2005/8/layout/hierarchy2"/>
    <dgm:cxn modelId="{9151E73C-8016-48BF-9214-B762ABB42E07}" type="presOf" srcId="{19303202-227C-4A30-A4EE-A837BF06D300}" destId="{5A738D32-E314-47F0-A4E5-53144B6264E3}" srcOrd="0" destOrd="0" presId="urn:microsoft.com/office/officeart/2005/8/layout/hierarchy2"/>
    <dgm:cxn modelId="{FB6E045C-016E-476F-B875-CF35EAC84EE5}" srcId="{6746188A-E79A-43CE-8E4B-8D11B2B4B99A}" destId="{1DC1F599-A14F-4DA3-B149-C8251F46E79E}" srcOrd="1" destOrd="0" parTransId="{98F7089A-8F25-40D1-9A41-08D3B357FAE3}" sibTransId="{7271269D-0B39-46D3-8688-C5FC7438DCEC}"/>
    <dgm:cxn modelId="{7512916E-F1F0-4DFE-A770-1946B9FF6B87}" type="presOf" srcId="{6EF2CD4F-0043-4EB7-807F-A221A1D320D8}" destId="{01E5CD61-1BFD-4A42-AC90-69A385910AE7}" srcOrd="1" destOrd="0" presId="urn:microsoft.com/office/officeart/2005/8/layout/hierarchy2"/>
    <dgm:cxn modelId="{14B7BF51-D845-456B-BA6A-4EB580B8716A}" type="presOf" srcId="{FA8DEC75-9B7D-42F3-A941-B5DAE615A141}" destId="{990014E9-0748-4A75-826E-0FF35BF5362C}" srcOrd="0" destOrd="0" presId="urn:microsoft.com/office/officeart/2005/8/layout/hierarchy2"/>
    <dgm:cxn modelId="{73975378-223B-4B59-966B-E1DF1EAF1A0F}" type="presOf" srcId="{98F7089A-8F25-40D1-9A41-08D3B357FAE3}" destId="{8AA205C5-FCC4-4E88-9E34-B4896DDDC705}" srcOrd="1" destOrd="0" presId="urn:microsoft.com/office/officeart/2005/8/layout/hierarchy2"/>
    <dgm:cxn modelId="{004DC658-08B7-4735-8A7B-4D8B2D12AE65}" srcId="{E9567826-C735-4108-9A68-E35A7893E5A2}" destId="{19303202-227C-4A30-A4EE-A837BF06D300}" srcOrd="0" destOrd="0" parTransId="{6EF2CD4F-0043-4EB7-807F-A221A1D320D8}" sibTransId="{742773F2-5454-447A-8CDD-90318064337C}"/>
    <dgm:cxn modelId="{55B35D59-EC1C-4A9E-80F1-C50E52B6BECB}" srcId="{6746188A-E79A-43CE-8E4B-8D11B2B4B99A}" destId="{E9567826-C735-4108-9A68-E35A7893E5A2}" srcOrd="0" destOrd="0" parTransId="{1B78996D-4DE4-481A-ABD7-0CB85B987151}" sibTransId="{A9A8B18E-2CC7-4FC8-A1E0-8BC2F92755A6}"/>
    <dgm:cxn modelId="{FCDDC87C-2F3D-44AE-9408-5BA5417D879D}" type="presOf" srcId="{98F7089A-8F25-40D1-9A41-08D3B357FAE3}" destId="{0548ED5A-DF89-4498-993A-32A6A9CCCEF9}" srcOrd="0" destOrd="0" presId="urn:microsoft.com/office/officeart/2005/8/layout/hierarchy2"/>
    <dgm:cxn modelId="{962C457F-B85C-4539-B5FC-56B6CAD17398}" type="presOf" srcId="{E9567826-C735-4108-9A68-E35A7893E5A2}" destId="{215318FF-15CE-48B1-8045-5BF7224B7D40}" srcOrd="0" destOrd="0" presId="urn:microsoft.com/office/officeart/2005/8/layout/hierarchy2"/>
    <dgm:cxn modelId="{87E2B282-42D1-4D99-828F-FEC939216B69}" type="presOf" srcId="{0221F0F7-5622-4D01-896C-B290B7034EF3}" destId="{73DAE1F4-997E-42FE-8562-46CE98B28FAE}" srcOrd="0" destOrd="0" presId="urn:microsoft.com/office/officeart/2005/8/layout/hierarchy2"/>
    <dgm:cxn modelId="{41FAAF90-5BF2-4A88-AB76-957BD74BFA21}" type="presOf" srcId="{1DC1F599-A14F-4DA3-B149-C8251F46E79E}" destId="{D58CBBA9-67AB-4EBC-8164-6D4D73FDC0CF}" srcOrd="0" destOrd="0" presId="urn:microsoft.com/office/officeart/2005/8/layout/hierarchy2"/>
    <dgm:cxn modelId="{3D08E192-DB24-441F-B957-FC85DEC5171D}" type="presOf" srcId="{6746188A-E79A-43CE-8E4B-8D11B2B4B99A}" destId="{911DF710-7F9B-4160-B6C0-CA71C0ABE2D7}" srcOrd="0" destOrd="0" presId="urn:microsoft.com/office/officeart/2005/8/layout/hierarchy2"/>
    <dgm:cxn modelId="{7AAE4796-A8BD-40FB-ADC5-6C5E1E282F0A}" srcId="{0AD7E62D-C192-4F57-B3B8-4F0A6DB1AD4B}" destId="{6746188A-E79A-43CE-8E4B-8D11B2B4B99A}" srcOrd="0" destOrd="0" parTransId="{B3BDE30E-426F-4075-9CC9-DC03C19530A2}" sibTransId="{B5512BC2-4C5D-42E5-B66F-8A2151FE316C}"/>
    <dgm:cxn modelId="{42FC12BB-DEC1-4CF6-8F06-E051D9AB933B}" srcId="{1DC1F599-A14F-4DA3-B149-C8251F46E79E}" destId="{0221F0F7-5622-4D01-896C-B290B7034EF3}" srcOrd="0" destOrd="0" parTransId="{FA8DEC75-9B7D-42F3-A941-B5DAE615A141}" sibTransId="{8D431EDD-C703-4270-BF08-7B7D063348C4}"/>
    <dgm:cxn modelId="{5DC15CFD-CC47-4638-B943-04AA0EB8FEBA}" type="presParOf" srcId="{1D2BA8ED-EE21-4AAB-97B5-2519307C579F}" destId="{19F285F4-547A-47A9-8CB4-3D0B0AF940F7}" srcOrd="0" destOrd="0" presId="urn:microsoft.com/office/officeart/2005/8/layout/hierarchy2"/>
    <dgm:cxn modelId="{0BB1705E-AB7B-4F09-B9FA-42F3C0FCEE65}" type="presParOf" srcId="{19F285F4-547A-47A9-8CB4-3D0B0AF940F7}" destId="{911DF710-7F9B-4160-B6C0-CA71C0ABE2D7}" srcOrd="0" destOrd="0" presId="urn:microsoft.com/office/officeart/2005/8/layout/hierarchy2"/>
    <dgm:cxn modelId="{2BD25EAC-754F-4CDE-9646-2744F53DFE91}" type="presParOf" srcId="{19F285F4-547A-47A9-8CB4-3D0B0AF940F7}" destId="{2240370A-150D-4C9E-957D-592371F6E066}" srcOrd="1" destOrd="0" presId="urn:microsoft.com/office/officeart/2005/8/layout/hierarchy2"/>
    <dgm:cxn modelId="{794BECCD-19B5-4EE3-B380-206A3ED325F9}" type="presParOf" srcId="{2240370A-150D-4C9E-957D-592371F6E066}" destId="{3F30C10B-AF69-46CF-AC72-A87392B28BCF}" srcOrd="0" destOrd="0" presId="urn:microsoft.com/office/officeart/2005/8/layout/hierarchy2"/>
    <dgm:cxn modelId="{0540ECDB-71AA-48A8-B6B5-7EB737EE90AB}" type="presParOf" srcId="{3F30C10B-AF69-46CF-AC72-A87392B28BCF}" destId="{31587462-0A4F-42F9-826C-2D1075247E2E}" srcOrd="0" destOrd="0" presId="urn:microsoft.com/office/officeart/2005/8/layout/hierarchy2"/>
    <dgm:cxn modelId="{C074A569-2BC8-4084-814B-D94BB7CDEAAE}" type="presParOf" srcId="{2240370A-150D-4C9E-957D-592371F6E066}" destId="{002D70E8-E24B-4139-BF1D-86E4C8BDDCA9}" srcOrd="1" destOrd="0" presId="urn:microsoft.com/office/officeart/2005/8/layout/hierarchy2"/>
    <dgm:cxn modelId="{C81E5880-98D6-40FC-9FCB-49D3CC0DC16E}" type="presParOf" srcId="{002D70E8-E24B-4139-BF1D-86E4C8BDDCA9}" destId="{215318FF-15CE-48B1-8045-5BF7224B7D40}" srcOrd="0" destOrd="0" presId="urn:microsoft.com/office/officeart/2005/8/layout/hierarchy2"/>
    <dgm:cxn modelId="{BEB4C448-77FF-4551-B4EF-A44F805EB2D1}" type="presParOf" srcId="{002D70E8-E24B-4139-BF1D-86E4C8BDDCA9}" destId="{4718BE8F-842A-4A33-88D8-1A6856D9FB3A}" srcOrd="1" destOrd="0" presId="urn:microsoft.com/office/officeart/2005/8/layout/hierarchy2"/>
    <dgm:cxn modelId="{6A1E07B6-2D21-4C7E-99A4-25B6E9BD998E}" type="presParOf" srcId="{4718BE8F-842A-4A33-88D8-1A6856D9FB3A}" destId="{F39C8A9A-327F-4B57-8292-527BB1398B43}" srcOrd="0" destOrd="0" presId="urn:microsoft.com/office/officeart/2005/8/layout/hierarchy2"/>
    <dgm:cxn modelId="{386C4383-7F30-4B9E-9849-5977F3DA475E}" type="presParOf" srcId="{F39C8A9A-327F-4B57-8292-527BB1398B43}" destId="{01E5CD61-1BFD-4A42-AC90-69A385910AE7}" srcOrd="0" destOrd="0" presId="urn:microsoft.com/office/officeart/2005/8/layout/hierarchy2"/>
    <dgm:cxn modelId="{FD58DABC-BF79-456F-B53E-EA42ED635BFE}" type="presParOf" srcId="{4718BE8F-842A-4A33-88D8-1A6856D9FB3A}" destId="{75B040B2-2654-42ED-B688-4FB89B8BAA7F}" srcOrd="1" destOrd="0" presId="urn:microsoft.com/office/officeart/2005/8/layout/hierarchy2"/>
    <dgm:cxn modelId="{0670934F-C08A-4C1D-A4EA-E1BF9FBB0E82}" type="presParOf" srcId="{75B040B2-2654-42ED-B688-4FB89B8BAA7F}" destId="{5A738D32-E314-47F0-A4E5-53144B6264E3}" srcOrd="0" destOrd="0" presId="urn:microsoft.com/office/officeart/2005/8/layout/hierarchy2"/>
    <dgm:cxn modelId="{F86D1735-F631-4D0D-806C-83FFDCFB6A25}" type="presParOf" srcId="{75B040B2-2654-42ED-B688-4FB89B8BAA7F}" destId="{FCECE8C5-E6DE-467F-AA20-82A8E155E638}" srcOrd="1" destOrd="0" presId="urn:microsoft.com/office/officeart/2005/8/layout/hierarchy2"/>
    <dgm:cxn modelId="{F817B2D1-3E6D-4B5A-B145-C132E39C106F}" type="presParOf" srcId="{2240370A-150D-4C9E-957D-592371F6E066}" destId="{0548ED5A-DF89-4498-993A-32A6A9CCCEF9}" srcOrd="2" destOrd="0" presId="urn:microsoft.com/office/officeart/2005/8/layout/hierarchy2"/>
    <dgm:cxn modelId="{3CABCFFE-B22A-4B3C-92E5-FE12C81A0E76}" type="presParOf" srcId="{0548ED5A-DF89-4498-993A-32A6A9CCCEF9}" destId="{8AA205C5-FCC4-4E88-9E34-B4896DDDC705}" srcOrd="0" destOrd="0" presId="urn:microsoft.com/office/officeart/2005/8/layout/hierarchy2"/>
    <dgm:cxn modelId="{602991B7-DAC3-44A8-B851-F46F8093BCF2}" type="presParOf" srcId="{2240370A-150D-4C9E-957D-592371F6E066}" destId="{4ECD212E-125C-4839-9DC7-D7A45359D4E0}" srcOrd="3" destOrd="0" presId="urn:microsoft.com/office/officeart/2005/8/layout/hierarchy2"/>
    <dgm:cxn modelId="{D6AE297F-9CB4-4C57-971B-F75F379A9763}" type="presParOf" srcId="{4ECD212E-125C-4839-9DC7-D7A45359D4E0}" destId="{D58CBBA9-67AB-4EBC-8164-6D4D73FDC0CF}" srcOrd="0" destOrd="0" presId="urn:microsoft.com/office/officeart/2005/8/layout/hierarchy2"/>
    <dgm:cxn modelId="{2F4E6D53-E2F9-490C-A91D-6B18A9D7A234}" type="presParOf" srcId="{4ECD212E-125C-4839-9DC7-D7A45359D4E0}" destId="{99D491D2-6B1D-4A84-87D1-F2F27FA87F9D}" srcOrd="1" destOrd="0" presId="urn:microsoft.com/office/officeart/2005/8/layout/hierarchy2"/>
    <dgm:cxn modelId="{5D9FD3A8-CD4E-4ACA-9729-AF327F57D4F1}" type="presParOf" srcId="{99D491D2-6B1D-4A84-87D1-F2F27FA87F9D}" destId="{990014E9-0748-4A75-826E-0FF35BF5362C}" srcOrd="0" destOrd="0" presId="urn:microsoft.com/office/officeart/2005/8/layout/hierarchy2"/>
    <dgm:cxn modelId="{62E3364A-E8EC-4C6D-A828-1FC6E534918B}" type="presParOf" srcId="{990014E9-0748-4A75-826E-0FF35BF5362C}" destId="{F2A63BEC-6EEC-4957-AAC2-C0D4B4356AA4}" srcOrd="0" destOrd="0" presId="urn:microsoft.com/office/officeart/2005/8/layout/hierarchy2"/>
    <dgm:cxn modelId="{A480F451-396A-4D8E-A761-979ED86C1C28}" type="presParOf" srcId="{99D491D2-6B1D-4A84-87D1-F2F27FA87F9D}" destId="{7CAD3957-145B-40FF-958F-2B8DD43F4F09}" srcOrd="1" destOrd="0" presId="urn:microsoft.com/office/officeart/2005/8/layout/hierarchy2"/>
    <dgm:cxn modelId="{EC1A7EC7-6E00-47C1-8442-5F55596516BB}" type="presParOf" srcId="{7CAD3957-145B-40FF-958F-2B8DD43F4F09}" destId="{73DAE1F4-997E-42FE-8562-46CE98B28FAE}" srcOrd="0" destOrd="0" presId="urn:microsoft.com/office/officeart/2005/8/layout/hierarchy2"/>
    <dgm:cxn modelId="{92F23353-105C-4CBC-83DB-99D43D9ABB04}" type="presParOf" srcId="{7CAD3957-145B-40FF-958F-2B8DD43F4F09}" destId="{5BC0BC92-66A1-4635-BA0A-B33A7BE19E12}"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DF710-7F9B-4160-B6C0-CA71C0ABE2D7}">
      <dsp:nvSpPr>
        <dsp:cNvPr id="0" name=""/>
        <dsp:cNvSpPr/>
      </dsp:nvSpPr>
      <dsp:spPr>
        <a:xfrm>
          <a:off x="1892" y="1582832"/>
          <a:ext cx="2950391" cy="14751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All </a:t>
          </a:r>
          <a:r>
            <a:rPr lang="en-GB" sz="2400" kern="1200" dirty="0" err="1">
              <a:solidFill>
                <a:schemeClr val="tx1"/>
              </a:solidFill>
            </a:rPr>
            <a:t>Sch7</a:t>
          </a:r>
          <a:endParaRPr lang="en-GB" sz="2400" kern="1200" dirty="0">
            <a:solidFill>
              <a:schemeClr val="tx1"/>
            </a:solidFill>
          </a:endParaRPr>
        </a:p>
        <a:p>
          <a:pPr marL="0" lvl="0" indent="0" algn="ctr" defTabSz="1066800">
            <a:lnSpc>
              <a:spcPct val="90000"/>
            </a:lnSpc>
            <a:spcBef>
              <a:spcPct val="0"/>
            </a:spcBef>
            <a:spcAft>
              <a:spcPct val="35000"/>
            </a:spcAft>
            <a:buNone/>
          </a:pPr>
          <a:r>
            <a:rPr lang="en-GB" sz="2400" kern="1200" dirty="0">
              <a:solidFill>
                <a:schemeClr val="tx1"/>
              </a:solidFill>
            </a:rPr>
            <a:t>(21 ports)</a:t>
          </a:r>
        </a:p>
        <a:p>
          <a:pPr marL="0" lvl="0" indent="0" algn="ctr" defTabSz="1066800">
            <a:lnSpc>
              <a:spcPct val="90000"/>
            </a:lnSpc>
            <a:spcBef>
              <a:spcPct val="0"/>
            </a:spcBef>
            <a:spcAft>
              <a:spcPct val="35000"/>
            </a:spcAft>
            <a:buNone/>
          </a:pPr>
          <a:r>
            <a:rPr lang="en-GB" sz="2400" kern="1200" dirty="0">
              <a:solidFill>
                <a:schemeClr val="tx1"/>
              </a:solidFill>
            </a:rPr>
            <a:t>N=7,464 passengers</a:t>
          </a:r>
        </a:p>
      </dsp:txBody>
      <dsp:txXfrm>
        <a:off x="45099" y="1626039"/>
        <a:ext cx="2863977" cy="1388781"/>
      </dsp:txXfrm>
    </dsp:sp>
    <dsp:sp modelId="{3F30C10B-AF69-46CF-AC72-A87392B28BCF}">
      <dsp:nvSpPr>
        <dsp:cNvPr id="0" name=""/>
        <dsp:cNvSpPr/>
      </dsp:nvSpPr>
      <dsp:spPr>
        <a:xfrm rot="19457599">
          <a:off x="2815678" y="1867703"/>
          <a:ext cx="1453367" cy="57216"/>
        </a:xfrm>
        <a:custGeom>
          <a:avLst/>
          <a:gdLst/>
          <a:ahLst/>
          <a:cxnLst/>
          <a:rect l="0" t="0" r="0" b="0"/>
          <a:pathLst>
            <a:path>
              <a:moveTo>
                <a:pt x="0" y="28608"/>
              </a:moveTo>
              <a:lnTo>
                <a:pt x="1453367" y="28608"/>
              </a:lnTo>
            </a:path>
          </a:pathLst>
        </a:custGeom>
        <a:noFill/>
        <a:ln w="25400" cap="flat" cmpd="sng" algn="ctr">
          <a:solidFill>
            <a:schemeClr val="tx2">
              <a:lumMod val="60000"/>
              <a:lumOff val="40000"/>
            </a:schemeClr>
          </a:solidFill>
          <a:prstDash val="solid"/>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506027" y="1859977"/>
        <a:ext cx="72668" cy="72668"/>
      </dsp:txXfrm>
    </dsp:sp>
    <dsp:sp modelId="{215318FF-15CE-48B1-8045-5BF7224B7D40}">
      <dsp:nvSpPr>
        <dsp:cNvPr id="0" name=""/>
        <dsp:cNvSpPr/>
      </dsp:nvSpPr>
      <dsp:spPr>
        <a:xfrm>
          <a:off x="4132439" y="734595"/>
          <a:ext cx="2950391" cy="14751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err="1">
              <a:solidFill>
                <a:schemeClr val="tx1"/>
              </a:solidFill>
            </a:rPr>
            <a:t>PJ</a:t>
          </a:r>
          <a:r>
            <a:rPr lang="en-GB" sz="2400" kern="1200" dirty="0">
              <a:solidFill>
                <a:schemeClr val="tx1"/>
              </a:solidFill>
            </a:rPr>
            <a:t> Checklist</a:t>
          </a:r>
        </a:p>
        <a:p>
          <a:pPr marL="0" lvl="0" indent="0" algn="ctr" defTabSz="1066800">
            <a:lnSpc>
              <a:spcPct val="90000"/>
            </a:lnSpc>
            <a:spcBef>
              <a:spcPct val="0"/>
            </a:spcBef>
            <a:spcAft>
              <a:spcPct val="35000"/>
            </a:spcAft>
            <a:buNone/>
          </a:pPr>
          <a:r>
            <a:rPr lang="en-GB" sz="2400" kern="1200" dirty="0">
              <a:solidFill>
                <a:schemeClr val="tx1"/>
              </a:solidFill>
            </a:rPr>
            <a:t>(33 teams)</a:t>
          </a:r>
        </a:p>
        <a:p>
          <a:pPr marL="0" lvl="0" indent="0" algn="ctr" defTabSz="1066800">
            <a:lnSpc>
              <a:spcPct val="90000"/>
            </a:lnSpc>
            <a:spcBef>
              <a:spcPct val="0"/>
            </a:spcBef>
            <a:spcAft>
              <a:spcPct val="35000"/>
            </a:spcAft>
            <a:buNone/>
          </a:pPr>
          <a:r>
            <a:rPr lang="en-GB" sz="2400" kern="1200" dirty="0">
              <a:solidFill>
                <a:schemeClr val="tx1"/>
              </a:solidFill>
            </a:rPr>
            <a:t>(n=2,993</a:t>
          </a:r>
          <a:r>
            <a:rPr lang="en-GB" sz="2400" kern="1200" dirty="0"/>
            <a:t>)</a:t>
          </a:r>
        </a:p>
      </dsp:txBody>
      <dsp:txXfrm>
        <a:off x="4175646" y="777802"/>
        <a:ext cx="2863977" cy="1388781"/>
      </dsp:txXfrm>
    </dsp:sp>
    <dsp:sp modelId="{F39C8A9A-327F-4B57-8292-527BB1398B43}">
      <dsp:nvSpPr>
        <dsp:cNvPr id="0" name=""/>
        <dsp:cNvSpPr/>
      </dsp:nvSpPr>
      <dsp:spPr>
        <a:xfrm rot="2172697">
          <a:off x="6941338" y="1876333"/>
          <a:ext cx="1465034" cy="57216"/>
        </a:xfrm>
        <a:custGeom>
          <a:avLst/>
          <a:gdLst/>
          <a:ahLst/>
          <a:cxnLst/>
          <a:rect l="0" t="0" r="0" b="0"/>
          <a:pathLst>
            <a:path>
              <a:moveTo>
                <a:pt x="0" y="28608"/>
              </a:moveTo>
              <a:lnTo>
                <a:pt x="1465034" y="28608"/>
              </a:lnTo>
            </a:path>
          </a:pathLst>
        </a:custGeom>
        <a:noFill/>
        <a:ln w="25400" cap="flat" cmpd="sng" algn="ctr">
          <a:solidFill>
            <a:schemeClr val="accent1">
              <a:lumMod val="75000"/>
            </a:schemeClr>
          </a:solidFill>
          <a:prstDash val="solid"/>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637229" y="1868315"/>
        <a:ext cx="73251" cy="73251"/>
      </dsp:txXfrm>
    </dsp:sp>
    <dsp:sp modelId="{5A738D32-E314-47F0-A4E5-53144B6264E3}">
      <dsp:nvSpPr>
        <dsp:cNvPr id="0" name=""/>
        <dsp:cNvSpPr/>
      </dsp:nvSpPr>
      <dsp:spPr>
        <a:xfrm>
          <a:off x="8264879" y="1600092"/>
          <a:ext cx="2950391" cy="14751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Survey</a:t>
          </a:r>
        </a:p>
      </dsp:txBody>
      <dsp:txXfrm>
        <a:off x="8308086" y="1643299"/>
        <a:ext cx="2863977" cy="1388781"/>
      </dsp:txXfrm>
    </dsp:sp>
    <dsp:sp modelId="{0548ED5A-DF89-4498-993A-32A6A9CCCEF9}">
      <dsp:nvSpPr>
        <dsp:cNvPr id="0" name=""/>
        <dsp:cNvSpPr/>
      </dsp:nvSpPr>
      <dsp:spPr>
        <a:xfrm rot="2142401">
          <a:off x="2815678" y="2715940"/>
          <a:ext cx="1453367" cy="57216"/>
        </a:xfrm>
        <a:custGeom>
          <a:avLst/>
          <a:gdLst/>
          <a:ahLst/>
          <a:cxnLst/>
          <a:rect l="0" t="0" r="0" b="0"/>
          <a:pathLst>
            <a:path>
              <a:moveTo>
                <a:pt x="0" y="28608"/>
              </a:moveTo>
              <a:lnTo>
                <a:pt x="1453367" y="28608"/>
              </a:lnTo>
            </a:path>
          </a:pathLst>
        </a:custGeom>
        <a:noFill/>
        <a:ln w="25400" cap="flat" cmpd="sng" algn="ctr">
          <a:solidFill>
            <a:schemeClr val="tx2">
              <a:lumMod val="60000"/>
              <a:lumOff val="40000"/>
            </a:schemeClr>
          </a:solidFill>
          <a:prstDash val="solid"/>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506027" y="2708215"/>
        <a:ext cx="72668" cy="72668"/>
      </dsp:txXfrm>
    </dsp:sp>
    <dsp:sp modelId="{D58CBBA9-67AB-4EBC-8164-6D4D73FDC0CF}">
      <dsp:nvSpPr>
        <dsp:cNvPr id="0" name=""/>
        <dsp:cNvSpPr/>
      </dsp:nvSpPr>
      <dsp:spPr>
        <a:xfrm>
          <a:off x="4132439" y="2431070"/>
          <a:ext cx="2950391" cy="14751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err="1">
              <a:solidFill>
                <a:schemeClr val="tx1"/>
              </a:solidFill>
            </a:rPr>
            <a:t>BAU</a:t>
          </a:r>
          <a:r>
            <a:rPr lang="en-GB" sz="2400" kern="1200" dirty="0">
              <a:solidFill>
                <a:schemeClr val="tx1"/>
              </a:solidFill>
            </a:rPr>
            <a:t> </a:t>
          </a:r>
        </a:p>
        <a:p>
          <a:pPr marL="0" lvl="0" indent="0" algn="ctr" defTabSz="1066800">
            <a:lnSpc>
              <a:spcPct val="90000"/>
            </a:lnSpc>
            <a:spcBef>
              <a:spcPct val="0"/>
            </a:spcBef>
            <a:spcAft>
              <a:spcPct val="35000"/>
            </a:spcAft>
            <a:buNone/>
          </a:pPr>
          <a:r>
            <a:rPr lang="en-GB" sz="2400" kern="1200" dirty="0">
              <a:solidFill>
                <a:schemeClr val="tx1"/>
              </a:solidFill>
            </a:rPr>
            <a:t>(34 teams)</a:t>
          </a:r>
        </a:p>
        <a:p>
          <a:pPr marL="0" lvl="0" indent="0" algn="ctr" defTabSz="1066800">
            <a:lnSpc>
              <a:spcPct val="90000"/>
            </a:lnSpc>
            <a:spcBef>
              <a:spcPct val="0"/>
            </a:spcBef>
            <a:spcAft>
              <a:spcPct val="35000"/>
            </a:spcAft>
            <a:buNone/>
          </a:pPr>
          <a:r>
            <a:rPr lang="en-GB" sz="2400" kern="1200" dirty="0">
              <a:solidFill>
                <a:schemeClr val="tx1"/>
              </a:solidFill>
            </a:rPr>
            <a:t>(n=4,471</a:t>
          </a:r>
          <a:r>
            <a:rPr lang="en-GB" sz="2400" kern="1200" dirty="0"/>
            <a:t>)</a:t>
          </a:r>
        </a:p>
      </dsp:txBody>
      <dsp:txXfrm>
        <a:off x="4175646" y="2474277"/>
        <a:ext cx="2863977" cy="1388781"/>
      </dsp:txXfrm>
    </dsp:sp>
    <dsp:sp modelId="{990014E9-0748-4A75-826E-0FF35BF5362C}">
      <dsp:nvSpPr>
        <dsp:cNvPr id="0" name=""/>
        <dsp:cNvSpPr/>
      </dsp:nvSpPr>
      <dsp:spPr>
        <a:xfrm rot="19493744">
          <a:off x="6951426" y="2724614"/>
          <a:ext cx="1444858" cy="57216"/>
        </a:xfrm>
        <a:custGeom>
          <a:avLst/>
          <a:gdLst/>
          <a:ahLst/>
          <a:cxnLst/>
          <a:rect l="0" t="0" r="0" b="0"/>
          <a:pathLst>
            <a:path>
              <a:moveTo>
                <a:pt x="0" y="28608"/>
              </a:moveTo>
              <a:lnTo>
                <a:pt x="1444858" y="28608"/>
              </a:lnTo>
            </a:path>
          </a:pathLst>
        </a:custGeom>
        <a:noFill/>
        <a:ln w="25400" cap="flat" cmpd="sng" algn="ctr">
          <a:solidFill>
            <a:schemeClr val="accent1">
              <a:lumMod val="75000"/>
            </a:schemeClr>
          </a:solidFill>
          <a:prstDash val="solid"/>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637734" y="2717101"/>
        <a:ext cx="72242" cy="72242"/>
      </dsp:txXfrm>
    </dsp:sp>
    <dsp:sp modelId="{73DAE1F4-997E-42FE-8562-46CE98B28FAE}">
      <dsp:nvSpPr>
        <dsp:cNvPr id="0" name=""/>
        <dsp:cNvSpPr/>
      </dsp:nvSpPr>
      <dsp:spPr>
        <a:xfrm>
          <a:off x="8264879" y="1600181"/>
          <a:ext cx="2950391" cy="14751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Survey (n=665)*</a:t>
          </a:r>
        </a:p>
      </dsp:txBody>
      <dsp:txXfrm>
        <a:off x="8308086" y="1643388"/>
        <a:ext cx="2863977" cy="138878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0142"/>
          </a:xfrm>
          <a:prstGeom prst="rect">
            <a:avLst/>
          </a:prstGeom>
        </p:spPr>
        <p:txBody>
          <a:bodyPr vert="horz" lIns="96478" tIns="48239" rIns="96478" bIns="48239" rtlCol="0"/>
          <a:lstStyle>
            <a:lvl1pPr algn="l">
              <a:defRPr sz="1300"/>
            </a:lvl1pPr>
          </a:lstStyle>
          <a:p>
            <a:endParaRPr lang="en-GB"/>
          </a:p>
        </p:txBody>
      </p:sp>
      <p:sp>
        <p:nvSpPr>
          <p:cNvPr id="3" name="Date Placeholder 2"/>
          <p:cNvSpPr>
            <a:spLocks noGrp="1"/>
          </p:cNvSpPr>
          <p:nvPr>
            <p:ph type="dt" sz="quarter" idx="1"/>
          </p:nvPr>
        </p:nvSpPr>
        <p:spPr>
          <a:xfrm>
            <a:off x="3898102" y="0"/>
            <a:ext cx="2982119" cy="500142"/>
          </a:xfrm>
          <a:prstGeom prst="rect">
            <a:avLst/>
          </a:prstGeom>
        </p:spPr>
        <p:txBody>
          <a:bodyPr vert="horz" lIns="96478" tIns="48239" rIns="96478" bIns="48239" rtlCol="0"/>
          <a:lstStyle>
            <a:lvl1pPr algn="r">
              <a:defRPr sz="1300"/>
            </a:lvl1pPr>
          </a:lstStyle>
          <a:p>
            <a:fld id="{42BD4A1A-25BD-5A4B-8262-7637D0EF5D4F}" type="datetimeFigureOut">
              <a:rPr lang="en-US" smtClean="0"/>
              <a:t>2/28/2018</a:t>
            </a:fld>
            <a:endParaRPr lang="en-GB"/>
          </a:p>
        </p:txBody>
      </p:sp>
      <p:sp>
        <p:nvSpPr>
          <p:cNvPr id="4" name="Footer Placeholder 3"/>
          <p:cNvSpPr>
            <a:spLocks noGrp="1"/>
          </p:cNvSpPr>
          <p:nvPr>
            <p:ph type="ftr" sz="quarter" idx="2"/>
          </p:nvPr>
        </p:nvSpPr>
        <p:spPr>
          <a:xfrm>
            <a:off x="0" y="9500960"/>
            <a:ext cx="2982119" cy="500142"/>
          </a:xfrm>
          <a:prstGeom prst="rect">
            <a:avLst/>
          </a:prstGeom>
        </p:spPr>
        <p:txBody>
          <a:bodyPr vert="horz" lIns="96478" tIns="48239" rIns="96478" bIns="48239" rtlCol="0" anchor="b"/>
          <a:lstStyle>
            <a:lvl1pPr algn="l">
              <a:defRPr sz="1300"/>
            </a:lvl1pPr>
          </a:lstStyle>
          <a:p>
            <a:endParaRPr lang="en-GB"/>
          </a:p>
        </p:txBody>
      </p:sp>
      <p:sp>
        <p:nvSpPr>
          <p:cNvPr id="5" name="Slide Number Placeholder 4"/>
          <p:cNvSpPr>
            <a:spLocks noGrp="1"/>
          </p:cNvSpPr>
          <p:nvPr>
            <p:ph type="sldNum" sz="quarter" idx="3"/>
          </p:nvPr>
        </p:nvSpPr>
        <p:spPr>
          <a:xfrm>
            <a:off x="3898102" y="9500960"/>
            <a:ext cx="2982119" cy="500142"/>
          </a:xfrm>
          <a:prstGeom prst="rect">
            <a:avLst/>
          </a:prstGeom>
        </p:spPr>
        <p:txBody>
          <a:bodyPr vert="horz" lIns="96478" tIns="48239" rIns="96478" bIns="48239" rtlCol="0" anchor="b"/>
          <a:lstStyle>
            <a:lvl1pPr algn="r">
              <a:defRPr sz="1300"/>
            </a:lvl1pPr>
          </a:lstStyle>
          <a:p>
            <a:fld id="{6DF97ABF-097C-B144-83E2-BB2FD59F363F}" type="slidenum">
              <a:rPr lang="en-GB" smtClean="0"/>
              <a:t>‹#›</a:t>
            </a:fld>
            <a:endParaRPr lang="en-GB"/>
          </a:p>
        </p:txBody>
      </p:sp>
    </p:spTree>
    <p:extLst>
      <p:ext uri="{BB962C8B-B14F-4D97-AF65-F5344CB8AC3E}">
        <p14:creationId xmlns:p14="http://schemas.microsoft.com/office/powerpoint/2010/main" val="12268241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0142"/>
          </a:xfrm>
          <a:prstGeom prst="rect">
            <a:avLst/>
          </a:prstGeom>
        </p:spPr>
        <p:txBody>
          <a:bodyPr vert="horz" lIns="96478" tIns="48239" rIns="96478" bIns="48239" rtlCol="0"/>
          <a:lstStyle>
            <a:lvl1pPr algn="l">
              <a:defRPr sz="1300"/>
            </a:lvl1pPr>
          </a:lstStyle>
          <a:p>
            <a:endParaRPr lang="en-GB"/>
          </a:p>
        </p:txBody>
      </p:sp>
      <p:sp>
        <p:nvSpPr>
          <p:cNvPr id="3" name="Date Placeholder 2"/>
          <p:cNvSpPr>
            <a:spLocks noGrp="1"/>
          </p:cNvSpPr>
          <p:nvPr>
            <p:ph type="dt" idx="1"/>
          </p:nvPr>
        </p:nvSpPr>
        <p:spPr>
          <a:xfrm>
            <a:off x="3898102" y="0"/>
            <a:ext cx="2982119" cy="500142"/>
          </a:xfrm>
          <a:prstGeom prst="rect">
            <a:avLst/>
          </a:prstGeom>
        </p:spPr>
        <p:txBody>
          <a:bodyPr vert="horz" lIns="96478" tIns="48239" rIns="96478" bIns="48239" rtlCol="0"/>
          <a:lstStyle>
            <a:lvl1pPr algn="r">
              <a:defRPr sz="1300"/>
            </a:lvl1pPr>
          </a:lstStyle>
          <a:p>
            <a:fld id="{5855CC16-585F-864B-90A1-B63321EF5334}" type="datetimeFigureOut">
              <a:rPr lang="en-US" smtClean="0"/>
              <a:t>2/28/2018</a:t>
            </a:fld>
            <a:endParaRPr lang="en-GB"/>
          </a:p>
        </p:txBody>
      </p:sp>
      <p:sp>
        <p:nvSpPr>
          <p:cNvPr id="4" name="Slide Image Placeholder 3"/>
          <p:cNvSpPr>
            <a:spLocks noGrp="1" noRot="1" noChangeAspect="1"/>
          </p:cNvSpPr>
          <p:nvPr>
            <p:ph type="sldImg" idx="2"/>
          </p:nvPr>
        </p:nvSpPr>
        <p:spPr>
          <a:xfrm>
            <a:off x="942975" y="750888"/>
            <a:ext cx="4995863" cy="3749675"/>
          </a:xfrm>
          <a:prstGeom prst="rect">
            <a:avLst/>
          </a:prstGeom>
          <a:noFill/>
          <a:ln w="12700">
            <a:solidFill>
              <a:prstClr val="black"/>
            </a:solidFill>
          </a:ln>
        </p:spPr>
        <p:txBody>
          <a:bodyPr vert="horz" lIns="96478" tIns="48239" rIns="96478" bIns="48239" rtlCol="0" anchor="ctr"/>
          <a:lstStyle/>
          <a:p>
            <a:endParaRPr lang="en-GB"/>
          </a:p>
        </p:txBody>
      </p:sp>
      <p:sp>
        <p:nvSpPr>
          <p:cNvPr id="5" name="Notes Placeholder 4"/>
          <p:cNvSpPr>
            <a:spLocks noGrp="1"/>
          </p:cNvSpPr>
          <p:nvPr>
            <p:ph type="body" sz="quarter" idx="3"/>
          </p:nvPr>
        </p:nvSpPr>
        <p:spPr>
          <a:xfrm>
            <a:off x="688182" y="4751348"/>
            <a:ext cx="5505450" cy="4501277"/>
          </a:xfrm>
          <a:prstGeom prst="rect">
            <a:avLst/>
          </a:prstGeom>
        </p:spPr>
        <p:txBody>
          <a:bodyPr vert="horz" lIns="96478" tIns="48239" rIns="96478" bIns="4823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500960"/>
            <a:ext cx="2982119" cy="500142"/>
          </a:xfrm>
          <a:prstGeom prst="rect">
            <a:avLst/>
          </a:prstGeom>
        </p:spPr>
        <p:txBody>
          <a:bodyPr vert="horz" lIns="96478" tIns="48239" rIns="96478" bIns="48239" rtlCol="0" anchor="b"/>
          <a:lstStyle>
            <a:lvl1pPr algn="l">
              <a:defRPr sz="1300"/>
            </a:lvl1pPr>
          </a:lstStyle>
          <a:p>
            <a:endParaRPr lang="en-GB"/>
          </a:p>
        </p:txBody>
      </p:sp>
      <p:sp>
        <p:nvSpPr>
          <p:cNvPr id="7" name="Slide Number Placeholder 6"/>
          <p:cNvSpPr>
            <a:spLocks noGrp="1"/>
          </p:cNvSpPr>
          <p:nvPr>
            <p:ph type="sldNum" sz="quarter" idx="5"/>
          </p:nvPr>
        </p:nvSpPr>
        <p:spPr>
          <a:xfrm>
            <a:off x="3898102" y="9500960"/>
            <a:ext cx="2982119" cy="500142"/>
          </a:xfrm>
          <a:prstGeom prst="rect">
            <a:avLst/>
          </a:prstGeom>
        </p:spPr>
        <p:txBody>
          <a:bodyPr vert="horz" lIns="96478" tIns="48239" rIns="96478" bIns="48239" rtlCol="0" anchor="b"/>
          <a:lstStyle>
            <a:lvl1pPr algn="r">
              <a:defRPr sz="1300"/>
            </a:lvl1pPr>
          </a:lstStyle>
          <a:p>
            <a:fld id="{5DC5EB07-C2F8-2C48-8B7E-66B2468E546C}" type="slidenum">
              <a:rPr lang="en-GB" smtClean="0"/>
              <a:t>‹#›</a:t>
            </a:fld>
            <a:endParaRPr lang="en-GB"/>
          </a:p>
        </p:txBody>
      </p:sp>
    </p:spTree>
    <p:extLst>
      <p:ext uri="{BB962C8B-B14F-4D97-AF65-F5344CB8AC3E}">
        <p14:creationId xmlns:p14="http://schemas.microsoft.com/office/powerpoint/2010/main" val="3456036225"/>
      </p:ext>
    </p:extLst>
  </p:cSld>
  <p:clrMap bg1="lt1" tx1="dk1" bg2="lt2" tx2="dk2" accent1="accent1" accent2="accent2" accent3="accent3" accent4="accent4" accent5="accent5" accent6="accent6" hlink="hlink" folHlink="folHlink"/>
  <p:hf hdr="0" ftr="0" dt="0"/>
  <p:notesStyle>
    <a:lvl1pPr marL="0" algn="l" defTabSz="650276" rtl="0" eaLnBrk="1" latinLnBrk="0" hangingPunct="1">
      <a:defRPr sz="1700" kern="1200">
        <a:solidFill>
          <a:schemeClr val="tx1"/>
        </a:solidFill>
        <a:latin typeface="+mn-lt"/>
        <a:ea typeface="+mn-ea"/>
        <a:cs typeface="+mn-cs"/>
      </a:defRPr>
    </a:lvl1pPr>
    <a:lvl2pPr marL="650276" algn="l" defTabSz="650276" rtl="0" eaLnBrk="1" latinLnBrk="0" hangingPunct="1">
      <a:defRPr sz="1700" kern="1200">
        <a:solidFill>
          <a:schemeClr val="tx1"/>
        </a:solidFill>
        <a:latin typeface="+mn-lt"/>
        <a:ea typeface="+mn-ea"/>
        <a:cs typeface="+mn-cs"/>
      </a:defRPr>
    </a:lvl2pPr>
    <a:lvl3pPr marL="1300551" algn="l" defTabSz="650276" rtl="0" eaLnBrk="1" latinLnBrk="0" hangingPunct="1">
      <a:defRPr sz="1700" kern="1200">
        <a:solidFill>
          <a:schemeClr val="tx1"/>
        </a:solidFill>
        <a:latin typeface="+mn-lt"/>
        <a:ea typeface="+mn-ea"/>
        <a:cs typeface="+mn-cs"/>
      </a:defRPr>
    </a:lvl3pPr>
    <a:lvl4pPr marL="1950827" algn="l" defTabSz="650276" rtl="0" eaLnBrk="1" latinLnBrk="0" hangingPunct="1">
      <a:defRPr sz="1700" kern="1200">
        <a:solidFill>
          <a:schemeClr val="tx1"/>
        </a:solidFill>
        <a:latin typeface="+mn-lt"/>
        <a:ea typeface="+mn-ea"/>
        <a:cs typeface="+mn-cs"/>
      </a:defRPr>
    </a:lvl4pPr>
    <a:lvl5pPr marL="2601102" algn="l" defTabSz="650276" rtl="0" eaLnBrk="1" latinLnBrk="0" hangingPunct="1">
      <a:defRPr sz="1700" kern="1200">
        <a:solidFill>
          <a:schemeClr val="tx1"/>
        </a:solidFill>
        <a:latin typeface="+mn-lt"/>
        <a:ea typeface="+mn-ea"/>
        <a:cs typeface="+mn-cs"/>
      </a:defRPr>
    </a:lvl5pPr>
    <a:lvl6pPr marL="3251378" algn="l" defTabSz="650276" rtl="0" eaLnBrk="1" latinLnBrk="0" hangingPunct="1">
      <a:defRPr sz="1700" kern="1200">
        <a:solidFill>
          <a:schemeClr val="tx1"/>
        </a:solidFill>
        <a:latin typeface="+mn-lt"/>
        <a:ea typeface="+mn-ea"/>
        <a:cs typeface="+mn-cs"/>
      </a:defRPr>
    </a:lvl6pPr>
    <a:lvl7pPr marL="3901653" algn="l" defTabSz="650276" rtl="0" eaLnBrk="1" latinLnBrk="0" hangingPunct="1">
      <a:defRPr sz="1700" kern="1200">
        <a:solidFill>
          <a:schemeClr val="tx1"/>
        </a:solidFill>
        <a:latin typeface="+mn-lt"/>
        <a:ea typeface="+mn-ea"/>
        <a:cs typeface="+mn-cs"/>
      </a:defRPr>
    </a:lvl7pPr>
    <a:lvl8pPr marL="4551929" algn="l" defTabSz="650276" rtl="0" eaLnBrk="1" latinLnBrk="0" hangingPunct="1">
      <a:defRPr sz="1700" kern="1200">
        <a:solidFill>
          <a:schemeClr val="tx1"/>
        </a:solidFill>
        <a:latin typeface="+mn-lt"/>
        <a:ea typeface="+mn-ea"/>
        <a:cs typeface="+mn-cs"/>
      </a:defRPr>
    </a:lvl8pPr>
    <a:lvl9pPr marL="5202204" algn="l" defTabSz="650276"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A588D8-4A40-4750-916E-4CB9A6E5E2BF}"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20718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CCBA102-9215-4B78-BD69-D1C16A90D963}"/>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DA4DDA27-03D6-4952-96B1-EFB5C5C07B9E}"/>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29700" name="Slide Number Placeholder 3">
            <a:extLst>
              <a:ext uri="{FF2B5EF4-FFF2-40B4-BE49-F238E27FC236}">
                <a16:creationId xmlns:a16="http://schemas.microsoft.com/office/drawing/2014/main" id="{444757C7-3102-4E62-8AE4-836B1002FECF}"/>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4A01F8-11CC-459E-8EEF-1C50EC239F7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82311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A695EF25-1B73-4355-A01A-1C7BDB3B5B0F}"/>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9C0A0BD8-DE37-4D86-A7CF-D73FCFD6B49F}"/>
              </a:ext>
            </a:extLst>
          </p:cNvPr>
          <p:cNvSpPr>
            <a:spLocks noGrp="1" noChangeArrowheads="1"/>
          </p:cNvSpPr>
          <p:nvPr>
            <p:ph type="body" idx="1"/>
          </p:nvPr>
        </p:nvSpPr>
        <p:spPr>
          <a:noFill/>
        </p:spPr>
        <p:txBody>
          <a:bodyPr/>
          <a:lstStyle/>
          <a:p>
            <a:r>
              <a:rPr lang="en-GB" altLang="en-US">
                <a:latin typeface="Arial" panose="020B0604020202020204" pitchFamily="34" charset="0"/>
                <a:ea typeface="ＭＳ Ｐゴシック" panose="020B0600070205080204" pitchFamily="34" charset="-128"/>
              </a:rPr>
              <a:t>Sherman and Heather HARRIS</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Results: Victims were 64% more likely to have died of all causes if their partners were arrested and jailed than if warned and allowed to remain at home</a:t>
            </a:r>
          </a:p>
        </p:txBody>
      </p:sp>
      <p:sp>
        <p:nvSpPr>
          <p:cNvPr id="31748" name="Slide Number Placeholder 3">
            <a:extLst>
              <a:ext uri="{FF2B5EF4-FFF2-40B4-BE49-F238E27FC236}">
                <a16:creationId xmlns:a16="http://schemas.microsoft.com/office/drawing/2014/main" id="{36FD36C3-B9BE-4662-9598-8C155CC098A7}"/>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2BB6A2-E098-4EE1-9480-FC3D15D38C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18642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1082FE21-1638-42E4-8373-C14320A8A7BB}"/>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49BCE0B5-3753-4726-B210-3D40EED8ABBA}"/>
              </a:ext>
            </a:extLst>
          </p:cNvPr>
          <p:cNvSpPr>
            <a:spLocks noGrp="1" noChangeArrowheads="1"/>
          </p:cNvSpPr>
          <p:nvPr>
            <p:ph type="body" idx="1"/>
          </p:nvPr>
        </p:nvSpPr>
        <p:spPr>
          <a:noFill/>
        </p:spPr>
        <p:txBody>
          <a:bodyPr/>
          <a:lstStyle/>
          <a:p>
            <a:r>
              <a:rPr lang="en-GB" altLang="en-US">
                <a:latin typeface="Arial" panose="020B0604020202020204" pitchFamily="34" charset="0"/>
                <a:ea typeface="ＭＳ Ｐゴシック" panose="020B0600070205080204" pitchFamily="34" charset="-128"/>
              </a:rPr>
              <a:t>Lorraine Mazerolle and Peter Martin QCET</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Conversation with a man on the plane, forest gateaux, VW’s, the sign saying no whites after 6</a:t>
            </a:r>
          </a:p>
        </p:txBody>
      </p:sp>
      <p:sp>
        <p:nvSpPr>
          <p:cNvPr id="33796" name="Slide Number Placeholder 3">
            <a:extLst>
              <a:ext uri="{FF2B5EF4-FFF2-40B4-BE49-F238E27FC236}">
                <a16:creationId xmlns:a16="http://schemas.microsoft.com/office/drawing/2014/main" id="{62331AAD-140F-41C5-980A-C625CFADF859}"/>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7FB197-7F3F-4ADE-BC7A-8358AE7D5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63596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1D216636-8DA4-4D46-940E-C34591EFDF93}"/>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4FF62E67-0F44-4263-8CD3-8E2174FB0E5C}"/>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35844" name="Slide Number Placeholder 3">
            <a:extLst>
              <a:ext uri="{FF2B5EF4-FFF2-40B4-BE49-F238E27FC236}">
                <a16:creationId xmlns:a16="http://schemas.microsoft.com/office/drawing/2014/main" id="{21E09600-35C0-4794-AF6A-E00CBE3B9FF0}"/>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E3BAB4-ABEB-4562-A1D3-40DD3272156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66121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14CD6AFE-D13D-4D6D-81B5-D85BBAA88B36}"/>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C4CB3CB2-BD6B-4B80-8E40-E697A22C314B}"/>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37892" name="Slide Number Placeholder 3">
            <a:extLst>
              <a:ext uri="{FF2B5EF4-FFF2-40B4-BE49-F238E27FC236}">
                <a16:creationId xmlns:a16="http://schemas.microsoft.com/office/drawing/2014/main" id="{923F722C-52CB-4883-B064-F595667002E5}"/>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BC73D6-5F20-4101-A1D6-12D3CA159E2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020690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6BCE7023-222A-4D09-A6EB-B78C3C53FD84}"/>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23B6430E-4F0C-4821-A39A-DB22EAF5EF55}"/>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39940" name="Slide Number Placeholder 3">
            <a:extLst>
              <a:ext uri="{FF2B5EF4-FFF2-40B4-BE49-F238E27FC236}">
                <a16:creationId xmlns:a16="http://schemas.microsoft.com/office/drawing/2014/main" id="{5CE2F075-A549-42C0-BF52-C6521E5A964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2288FFB-FCAD-4FFE-86D7-6ADCD41AF5E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76071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C438E63B-92CD-467E-8C00-60FFAFA6A3A0}"/>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0E99C621-1F14-4E57-A86F-443565B262C1}"/>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41988" name="Slide Number Placeholder 3">
            <a:extLst>
              <a:ext uri="{FF2B5EF4-FFF2-40B4-BE49-F238E27FC236}">
                <a16:creationId xmlns:a16="http://schemas.microsoft.com/office/drawing/2014/main" id="{DF1462E1-4510-4241-A754-871566656368}"/>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4ABB34-09F2-41DC-BEEC-74B9BED5B4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94586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40DF99DB-4C2D-4011-8B16-BEB1D0B5B9ED}"/>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DC37647B-74DF-4166-81FD-3AF40EE5703F}"/>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44036" name="Slide Number Placeholder 3">
            <a:extLst>
              <a:ext uri="{FF2B5EF4-FFF2-40B4-BE49-F238E27FC236}">
                <a16:creationId xmlns:a16="http://schemas.microsoft.com/office/drawing/2014/main" id="{69682643-195E-45FE-9A1D-9E5AE8D24CB1}"/>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988522-8C46-43EC-B245-9A7373360D8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82540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70C7572-3C42-4F9C-B8FF-461B7D7285D3}"/>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3100972E-EC2D-4A9B-9CAF-53A8900B4FDB}"/>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46084" name="Slide Number Placeholder 3">
            <a:extLst>
              <a:ext uri="{FF2B5EF4-FFF2-40B4-BE49-F238E27FC236}">
                <a16:creationId xmlns:a16="http://schemas.microsoft.com/office/drawing/2014/main" id="{3C275A94-5EAC-4D0C-99CC-59D5BE04C4AA}"/>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F07627-54DD-468D-A0C7-A20FFBEAB5D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24777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9E9EB78-E6B6-427B-972D-37D8065C1CEB}"/>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924FC422-0A09-4712-B2DE-F74911EB2AC3}"/>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48132" name="Slide Number Placeholder 3">
            <a:extLst>
              <a:ext uri="{FF2B5EF4-FFF2-40B4-BE49-F238E27FC236}">
                <a16:creationId xmlns:a16="http://schemas.microsoft.com/office/drawing/2014/main" id="{EB67F55D-94F6-4B02-A337-24895E956C0B}"/>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93ED1-9B0C-417F-85DC-5E8689789B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857474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rgbClr val="002596"/>
                </a:solidFill>
                <a:latin typeface="Arial" panose="020B0604020202020204" pitchFamily="34" charset="0"/>
              </a:defRPr>
            </a:lvl1pPr>
            <a:lvl2pPr marL="742950" indent="-285750">
              <a:defRPr sz="2600">
                <a:solidFill>
                  <a:srgbClr val="002596"/>
                </a:solidFill>
                <a:latin typeface="Arial" panose="020B0604020202020204" pitchFamily="34" charset="0"/>
              </a:defRPr>
            </a:lvl2pPr>
            <a:lvl3pPr marL="1143000" indent="-228600">
              <a:defRPr sz="2600">
                <a:solidFill>
                  <a:srgbClr val="002596"/>
                </a:solidFill>
                <a:latin typeface="Arial" panose="020B0604020202020204" pitchFamily="34" charset="0"/>
              </a:defRPr>
            </a:lvl3pPr>
            <a:lvl4pPr marL="1600200" indent="-228600">
              <a:defRPr sz="2600">
                <a:solidFill>
                  <a:srgbClr val="002596"/>
                </a:solidFill>
                <a:latin typeface="Arial" panose="020B0604020202020204" pitchFamily="34" charset="0"/>
              </a:defRPr>
            </a:lvl4pPr>
            <a:lvl5pPr marL="2057400" indent="-228600">
              <a:defRPr sz="2600">
                <a:solidFill>
                  <a:srgbClr val="002596"/>
                </a:solidFill>
                <a:latin typeface="Arial" panose="020B0604020202020204" pitchFamily="34" charset="0"/>
              </a:defRPr>
            </a:lvl5pPr>
            <a:lvl6pPr marL="2514600" indent="-228600" eaLnBrk="0" fontAlgn="base" hangingPunct="0">
              <a:spcBef>
                <a:spcPct val="0"/>
              </a:spcBef>
              <a:spcAft>
                <a:spcPct val="0"/>
              </a:spcAft>
              <a:defRPr sz="2600">
                <a:solidFill>
                  <a:srgbClr val="002596"/>
                </a:solidFill>
                <a:latin typeface="Arial" panose="020B0604020202020204" pitchFamily="34" charset="0"/>
              </a:defRPr>
            </a:lvl6pPr>
            <a:lvl7pPr marL="2971800" indent="-228600" eaLnBrk="0" fontAlgn="base" hangingPunct="0">
              <a:spcBef>
                <a:spcPct val="0"/>
              </a:spcBef>
              <a:spcAft>
                <a:spcPct val="0"/>
              </a:spcAft>
              <a:defRPr sz="2600">
                <a:solidFill>
                  <a:srgbClr val="002596"/>
                </a:solidFill>
                <a:latin typeface="Arial" panose="020B0604020202020204" pitchFamily="34" charset="0"/>
              </a:defRPr>
            </a:lvl7pPr>
            <a:lvl8pPr marL="3429000" indent="-228600" eaLnBrk="0" fontAlgn="base" hangingPunct="0">
              <a:spcBef>
                <a:spcPct val="0"/>
              </a:spcBef>
              <a:spcAft>
                <a:spcPct val="0"/>
              </a:spcAft>
              <a:defRPr sz="2600">
                <a:solidFill>
                  <a:srgbClr val="002596"/>
                </a:solidFill>
                <a:latin typeface="Arial" panose="020B0604020202020204" pitchFamily="34" charset="0"/>
              </a:defRPr>
            </a:lvl8pPr>
            <a:lvl9pPr marL="3886200" indent="-228600" eaLnBrk="0" fontAlgn="base" hangingPunct="0">
              <a:spcBef>
                <a:spcPct val="0"/>
              </a:spcBef>
              <a:spcAft>
                <a:spcPct val="0"/>
              </a:spcAft>
              <a:defRPr sz="2600">
                <a:solidFill>
                  <a:srgbClr val="002596"/>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EFF4E-5CD4-436B-8633-829A0B79D3C4}"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97540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6D694830-A8D9-4155-AD69-5F81B04C0077}"/>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CCD4D27C-FF33-4084-A52B-46E8E4FC0373}"/>
              </a:ext>
            </a:extLst>
          </p:cNvPr>
          <p:cNvSpPr>
            <a:spLocks noGrp="1" noChangeArrowheads="1"/>
          </p:cNvSpPr>
          <p:nvPr>
            <p:ph type="body" idx="1"/>
          </p:nvPr>
        </p:nvSpPr>
        <p:spPr>
          <a:noFill/>
        </p:spPr>
        <p:txBody>
          <a:bodyPr/>
          <a:lstStyle/>
          <a:p>
            <a:r>
              <a:rPr lang="en-GB" altLang="en-US">
                <a:latin typeface="Arial" panose="020B0604020202020204" pitchFamily="34" charset="0"/>
                <a:ea typeface="ＭＳ Ｐゴシック" panose="020B0600070205080204" pitchFamily="34" charset="-128"/>
              </a:rPr>
              <a:t>Plus 45% reduction in costs</a:t>
            </a:r>
          </a:p>
        </p:txBody>
      </p:sp>
      <p:sp>
        <p:nvSpPr>
          <p:cNvPr id="50180" name="Slide Number Placeholder 3">
            <a:extLst>
              <a:ext uri="{FF2B5EF4-FFF2-40B4-BE49-F238E27FC236}">
                <a16:creationId xmlns:a16="http://schemas.microsoft.com/office/drawing/2014/main" id="{B550FCA3-810F-45C3-B408-9F752472EB8D}"/>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D46E4D-66D0-4508-A056-7F46927DA90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27208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400DEA4-7E76-4E14-8F6B-60BD5B0BAF7F}"/>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5B2AA4FE-E534-41AE-886D-75CFE16AC551}"/>
              </a:ext>
            </a:extLst>
          </p:cNvPr>
          <p:cNvSpPr>
            <a:spLocks noGrp="1" noChangeArrowheads="1"/>
          </p:cNvSpPr>
          <p:nvPr>
            <p:ph type="body" idx="1"/>
          </p:nvPr>
        </p:nvSpPr>
        <p:spPr>
          <a:noFill/>
        </p:spPr>
        <p:txBody>
          <a:bodyPr/>
          <a:lstStyle/>
          <a:p>
            <a:r>
              <a:rPr lang="en-GB" altLang="en-US">
                <a:latin typeface="Arial" panose="020B0604020202020204" pitchFamily="34" charset="0"/>
                <a:ea typeface="ＭＳ Ｐゴシック" panose="020B0600070205080204" pitchFamily="34" charset="-128"/>
              </a:rPr>
              <a:t>So what are we going to do for crime filing.  See tom olphin…</a:t>
            </a:r>
          </a:p>
        </p:txBody>
      </p:sp>
      <p:sp>
        <p:nvSpPr>
          <p:cNvPr id="52228" name="Slide Number Placeholder 3">
            <a:extLst>
              <a:ext uri="{FF2B5EF4-FFF2-40B4-BE49-F238E27FC236}">
                <a16:creationId xmlns:a16="http://schemas.microsoft.com/office/drawing/2014/main" id="{D6C16BD7-7E89-4944-9276-8D6858A6C36C}"/>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D70387-630D-4480-B58C-7C71C9D1ED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49938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21C513DE-B856-4BDA-8E2A-9691D79FA0EC}"/>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794FB45E-C515-446C-9A9B-3A3D190E4736}"/>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54276" name="Slide Number Placeholder 3">
            <a:extLst>
              <a:ext uri="{FF2B5EF4-FFF2-40B4-BE49-F238E27FC236}">
                <a16:creationId xmlns:a16="http://schemas.microsoft.com/office/drawing/2014/main" id="{F0533E66-1EF5-49CA-8649-A506109F19E8}"/>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2C6F454-9EE9-4319-BDFB-219ABF199DD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74669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F3EEA315-7730-4379-B1EA-8A97D9E92892}"/>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06520CE0-67E5-47B0-8CE2-70464C0E6FF2}"/>
              </a:ext>
            </a:extLst>
          </p:cNvPr>
          <p:cNvSpPr>
            <a:spLocks noGrp="1"/>
          </p:cNvSpPr>
          <p:nvPr>
            <p:ph type="body" idx="1"/>
          </p:nvPr>
        </p:nvSpPr>
        <p:spPr/>
        <p:txBody>
          <a:bodyPr/>
          <a:lstStyle/>
          <a:p>
            <a:pPr>
              <a:defRPr/>
            </a:pPr>
            <a:r>
              <a:rPr lang="en-GB" dirty="0"/>
              <a:t>Heuristic, cognitive shortcuts as opposed to rational choice theory</a:t>
            </a:r>
          </a:p>
          <a:p>
            <a:pPr>
              <a:defRPr/>
            </a:pPr>
            <a:endParaRPr lang="en-GB" dirty="0"/>
          </a:p>
          <a:p>
            <a:pPr>
              <a:defRPr/>
            </a:pPr>
            <a:r>
              <a:rPr lang="en-GB" dirty="0"/>
              <a:t>Schiphol Airport</a:t>
            </a:r>
          </a:p>
          <a:p>
            <a:pPr>
              <a:defRPr/>
            </a:pPr>
            <a:endParaRPr lang="en-GB" dirty="0"/>
          </a:p>
          <a:p>
            <a:pPr>
              <a:defRPr/>
            </a:pPr>
            <a:r>
              <a:rPr lang="en-GB" dirty="0">
                <a:latin typeface="+mn-lt"/>
                <a:ea typeface="+mn-ea"/>
              </a:rPr>
              <a:t>Easy, Attractive, Social and Timely</a:t>
            </a:r>
            <a:endParaRPr lang="en-GB" dirty="0"/>
          </a:p>
        </p:txBody>
      </p:sp>
      <p:sp>
        <p:nvSpPr>
          <p:cNvPr id="56324" name="Slide Number Placeholder 3">
            <a:extLst>
              <a:ext uri="{FF2B5EF4-FFF2-40B4-BE49-F238E27FC236}">
                <a16:creationId xmlns:a16="http://schemas.microsoft.com/office/drawing/2014/main" id="{61CBC27C-1DBC-4A1B-A92B-DF2044FA2EAF}"/>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F56DEE-3790-4F43-A435-076B30BFA0A2}"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95554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6C6A787-3ADB-42BA-B7A1-C6F28BDC062F}"/>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90E8681A-563C-47B5-88E9-8F42CBCC4F84}"/>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58372" name="Slide Number Placeholder 3">
            <a:extLst>
              <a:ext uri="{FF2B5EF4-FFF2-40B4-BE49-F238E27FC236}">
                <a16:creationId xmlns:a16="http://schemas.microsoft.com/office/drawing/2014/main" id="{A6CD37B2-E79B-460D-8D97-17BA39C66160}"/>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B56054-7D3C-4EF5-8324-98266714EBF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96251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AEC3AB38-20E4-4ECD-B375-E5892A800F22}"/>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A0ED5C90-C3FC-4915-9B66-DC9D366851C6}"/>
              </a:ext>
            </a:extLst>
          </p:cNvPr>
          <p:cNvSpPr>
            <a:spLocks noGrp="1"/>
          </p:cNvSpPr>
          <p:nvPr>
            <p:ph type="body" idx="1"/>
          </p:nvPr>
        </p:nvSpPr>
        <p:spPr/>
        <p:txBody>
          <a:bodyPr/>
          <a:lstStyle/>
          <a:p>
            <a:pPr eaLnBrk="1" fontAlgn="auto" hangingPunct="1">
              <a:spcBef>
                <a:spcPts val="0"/>
              </a:spcBef>
              <a:spcAft>
                <a:spcPts val="0"/>
              </a:spcAft>
              <a:defRPr/>
            </a:pPr>
            <a:endParaRPr lang="en-GB" dirty="0">
              <a:latin typeface="+mn-lt"/>
              <a:ea typeface="+mn-ea"/>
            </a:endParaRPr>
          </a:p>
          <a:p>
            <a:pPr eaLnBrk="1" fontAlgn="auto" hangingPunct="1">
              <a:spcBef>
                <a:spcPts val="0"/>
              </a:spcBef>
              <a:spcAft>
                <a:spcPts val="0"/>
              </a:spcAft>
              <a:defRPr/>
            </a:pPr>
            <a:endParaRPr lang="en-GB" dirty="0">
              <a:latin typeface="+mn-lt"/>
              <a:ea typeface="+mn-ea"/>
            </a:endParaRPr>
          </a:p>
          <a:p>
            <a:pPr>
              <a:defRPr/>
            </a:pPr>
            <a:endParaRPr lang="en-GB" dirty="0">
              <a:latin typeface="+mn-lt"/>
              <a:ea typeface="+mn-ea"/>
            </a:endParaRPr>
          </a:p>
        </p:txBody>
      </p:sp>
      <p:sp>
        <p:nvSpPr>
          <p:cNvPr id="60420" name="Slide Number Placeholder 3">
            <a:extLst>
              <a:ext uri="{FF2B5EF4-FFF2-40B4-BE49-F238E27FC236}">
                <a16:creationId xmlns:a16="http://schemas.microsoft.com/office/drawing/2014/main" id="{A42DE3B8-0865-444C-93CA-D7F517520A88}"/>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27E12A-F470-4465-BB2F-99A91226F759}"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91463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298F1378-CC99-4788-A808-EFCA56618F2F}"/>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D8393D92-BB0A-4021-B9A1-1DBD28F4C18B}"/>
              </a:ext>
            </a:extLst>
          </p:cNvPr>
          <p:cNvSpPr>
            <a:spLocks noGrp="1" noChangeArrowheads="1"/>
          </p:cNvSpPr>
          <p:nvPr>
            <p:ph type="body" idx="1"/>
          </p:nvPr>
        </p:nvSpPr>
        <p:spPr>
          <a:noFill/>
        </p:spPr>
        <p:txBody>
          <a:bodyPr/>
          <a:lstStyle/>
          <a:p>
            <a:r>
              <a:rPr lang="en-GB" altLang="en-US">
                <a:latin typeface="Arial" panose="020B0604020202020204" pitchFamily="34" charset="0"/>
                <a:ea typeface="ＭＳ Ｐゴシック" panose="020B0600070205080204" pitchFamily="34" charset="-128"/>
              </a:rPr>
              <a:t>Growth Mindset</a:t>
            </a:r>
          </a:p>
        </p:txBody>
      </p:sp>
      <p:sp>
        <p:nvSpPr>
          <p:cNvPr id="62468" name="Slide Number Placeholder 3">
            <a:extLst>
              <a:ext uri="{FF2B5EF4-FFF2-40B4-BE49-F238E27FC236}">
                <a16:creationId xmlns:a16="http://schemas.microsoft.com/office/drawing/2014/main" id="{4487EAF4-2089-495A-B8BD-E61F4C170695}"/>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315DDF-94F9-4C30-9D9E-D6F19AC5997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54910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EE420F76-A2CB-491E-BF7D-8B35EFD667D1}"/>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id="{A11F2EEC-BECB-4587-9E62-BDB2D21B9445}"/>
              </a:ext>
            </a:extLst>
          </p:cNvPr>
          <p:cNvSpPr>
            <a:spLocks noGrp="1" noChangeArrowheads="1"/>
          </p:cNvSpPr>
          <p:nvPr>
            <p:ph type="body" idx="1"/>
          </p:nvPr>
        </p:nvSpPr>
        <p:spPr>
          <a:noFill/>
        </p:spPr>
        <p:txBody>
          <a:bodyPr/>
          <a:lstStyle/>
          <a:p>
            <a:r>
              <a:rPr lang="en-GB" altLang="en-US">
                <a:latin typeface="Arial" panose="020B0604020202020204" pitchFamily="34" charset="0"/>
                <a:ea typeface="ＭＳ Ｐゴシック" panose="020B0600070205080204" pitchFamily="34" charset="-128"/>
              </a:rPr>
              <a:t>Growth Mindset</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MENTRAL CONTRASTING AND IMPLEMENTATION INTENTIONS MCII</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Think about how you will feel when you are free from your habit of drinking too much beer (that belly replaced by a six pack; lynx advert – members of the opposite sex flock to you, you sleep well and jump out of bed etcc</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Then Implementation Intentions…whats going to top you…someone is going to invite you to pint of science, make sure you are going for a bike ride instead.  You want a reward after work – cold sparkling water…</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Countering INDENTITY or LABELLING</a:t>
            </a:r>
          </a:p>
        </p:txBody>
      </p:sp>
      <p:sp>
        <p:nvSpPr>
          <p:cNvPr id="64516" name="Slide Number Placeholder 3">
            <a:extLst>
              <a:ext uri="{FF2B5EF4-FFF2-40B4-BE49-F238E27FC236}">
                <a16:creationId xmlns:a16="http://schemas.microsoft.com/office/drawing/2014/main" id="{D7DB3D7B-C6FC-45E3-8DC8-00516DE18F22}"/>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6C5D98-E81C-4E75-9606-C8BA7F80392D}"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74624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25C3F7D7-30C7-4CA3-BD9A-CF0F0E493115}"/>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A35CE0E3-0D66-493B-A5C3-C6C11C02B53B}"/>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66564" name="Slide Number Placeholder 3">
            <a:extLst>
              <a:ext uri="{FF2B5EF4-FFF2-40B4-BE49-F238E27FC236}">
                <a16:creationId xmlns:a16="http://schemas.microsoft.com/office/drawing/2014/main" id="{7B41829C-3582-488E-8E5C-997E2E66B74F}"/>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0F59CF-2491-4F39-AA31-B5CD5269FA0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81694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380D3E7D-9A8E-4F1E-BB28-20E87D0A0AAB}"/>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5C2886EF-A135-4807-963D-A10439488BA7}"/>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68612" name="Slide Number Placeholder 3">
            <a:extLst>
              <a:ext uri="{FF2B5EF4-FFF2-40B4-BE49-F238E27FC236}">
                <a16:creationId xmlns:a16="http://schemas.microsoft.com/office/drawing/2014/main" id="{70DA86CD-A877-4979-B751-E69A02FC8991}"/>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D79EB6-2D85-4134-AC82-373A43089C8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63010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rgbClr val="002596"/>
                </a:solidFill>
                <a:latin typeface="Arial" panose="020B0604020202020204" pitchFamily="34" charset="0"/>
              </a:defRPr>
            </a:lvl1pPr>
            <a:lvl2pPr marL="742950" indent="-285750">
              <a:defRPr sz="2600">
                <a:solidFill>
                  <a:srgbClr val="002596"/>
                </a:solidFill>
                <a:latin typeface="Arial" panose="020B0604020202020204" pitchFamily="34" charset="0"/>
              </a:defRPr>
            </a:lvl2pPr>
            <a:lvl3pPr marL="1143000" indent="-228600">
              <a:defRPr sz="2600">
                <a:solidFill>
                  <a:srgbClr val="002596"/>
                </a:solidFill>
                <a:latin typeface="Arial" panose="020B0604020202020204" pitchFamily="34" charset="0"/>
              </a:defRPr>
            </a:lvl3pPr>
            <a:lvl4pPr marL="1600200" indent="-228600">
              <a:defRPr sz="2600">
                <a:solidFill>
                  <a:srgbClr val="002596"/>
                </a:solidFill>
                <a:latin typeface="Arial" panose="020B0604020202020204" pitchFamily="34" charset="0"/>
              </a:defRPr>
            </a:lvl4pPr>
            <a:lvl5pPr marL="2057400" indent="-228600">
              <a:defRPr sz="2600">
                <a:solidFill>
                  <a:srgbClr val="002596"/>
                </a:solidFill>
                <a:latin typeface="Arial" panose="020B0604020202020204" pitchFamily="34" charset="0"/>
              </a:defRPr>
            </a:lvl5pPr>
            <a:lvl6pPr marL="2514600" indent="-228600" eaLnBrk="0" fontAlgn="base" hangingPunct="0">
              <a:spcBef>
                <a:spcPct val="0"/>
              </a:spcBef>
              <a:spcAft>
                <a:spcPct val="0"/>
              </a:spcAft>
              <a:defRPr sz="2600">
                <a:solidFill>
                  <a:srgbClr val="002596"/>
                </a:solidFill>
                <a:latin typeface="Arial" panose="020B0604020202020204" pitchFamily="34" charset="0"/>
              </a:defRPr>
            </a:lvl6pPr>
            <a:lvl7pPr marL="2971800" indent="-228600" eaLnBrk="0" fontAlgn="base" hangingPunct="0">
              <a:spcBef>
                <a:spcPct val="0"/>
              </a:spcBef>
              <a:spcAft>
                <a:spcPct val="0"/>
              </a:spcAft>
              <a:defRPr sz="2600">
                <a:solidFill>
                  <a:srgbClr val="002596"/>
                </a:solidFill>
                <a:latin typeface="Arial" panose="020B0604020202020204" pitchFamily="34" charset="0"/>
              </a:defRPr>
            </a:lvl7pPr>
            <a:lvl8pPr marL="3429000" indent="-228600" eaLnBrk="0" fontAlgn="base" hangingPunct="0">
              <a:spcBef>
                <a:spcPct val="0"/>
              </a:spcBef>
              <a:spcAft>
                <a:spcPct val="0"/>
              </a:spcAft>
              <a:defRPr sz="2600">
                <a:solidFill>
                  <a:srgbClr val="002596"/>
                </a:solidFill>
                <a:latin typeface="Arial" panose="020B0604020202020204" pitchFamily="34" charset="0"/>
              </a:defRPr>
            </a:lvl8pPr>
            <a:lvl9pPr marL="3886200" indent="-228600" eaLnBrk="0" fontAlgn="base" hangingPunct="0">
              <a:spcBef>
                <a:spcPct val="0"/>
              </a:spcBef>
              <a:spcAft>
                <a:spcPct val="0"/>
              </a:spcAft>
              <a:defRPr sz="2600">
                <a:solidFill>
                  <a:srgbClr val="002596"/>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EFF4E-5CD4-436B-8633-829A0B79D3C4}"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18545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0FF3624-2F4A-48BD-A929-52146E58CA4A}"/>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59355CF9-6DB3-4038-A6E2-EF82A0B2C706}"/>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70660" name="Slide Number Placeholder 3">
            <a:extLst>
              <a:ext uri="{FF2B5EF4-FFF2-40B4-BE49-F238E27FC236}">
                <a16:creationId xmlns:a16="http://schemas.microsoft.com/office/drawing/2014/main" id="{BF2B220D-C11D-46CD-9FB2-C7507BC4DD0D}"/>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75935C-AA2F-4BED-AB54-17B9ACCC15C8}"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40087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253532E8-DAA0-4A3B-B686-99A7C8B80B68}"/>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id="{EDF518B5-0228-430A-BE4F-DEB7A6C98D56}"/>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D701EE0B-BE67-4190-886B-01CACF56A778}"/>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88487F8-5C75-46B4-B147-DB73AD8A2B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27494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9F5806F2-9B59-4DA8-B1E1-08D080684B5A}"/>
              </a:ext>
            </a:extLst>
          </p:cNvPr>
          <p:cNvSpPr>
            <a:spLocks noGrp="1" noRot="1" noChangeAspect="1" noChangeArrowheads="1" noTextEdit="1"/>
          </p:cNvSpPr>
          <p:nvPr>
            <p:ph type="sldImg"/>
          </p:nvPr>
        </p:nvSpPr>
        <p:spPr>
          <a:ln/>
        </p:spPr>
      </p:sp>
      <p:sp>
        <p:nvSpPr>
          <p:cNvPr id="74755" name="Notes Placeholder 2">
            <a:extLst>
              <a:ext uri="{FF2B5EF4-FFF2-40B4-BE49-F238E27FC236}">
                <a16:creationId xmlns:a16="http://schemas.microsoft.com/office/drawing/2014/main" id="{6327D172-E852-4E1C-AC93-28D99F8F0012}"/>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74756" name="Slide Number Placeholder 3">
            <a:extLst>
              <a:ext uri="{FF2B5EF4-FFF2-40B4-BE49-F238E27FC236}">
                <a16:creationId xmlns:a16="http://schemas.microsoft.com/office/drawing/2014/main" id="{D8284600-EC64-4B7C-88C3-0296898F41DB}"/>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0F3553-F16C-414E-9775-B151044A179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2713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FFEF4151-8D1B-43D0-8529-79AA51C19313}"/>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0644FD95-63B3-4B54-90A8-5941B94ADC95}"/>
              </a:ext>
            </a:extLst>
          </p:cNvPr>
          <p:cNvSpPr>
            <a:spLocks noGrp="1" noChangeArrowheads="1"/>
          </p:cNvSpPr>
          <p:nvPr>
            <p:ph type="body" idx="1"/>
          </p:nvPr>
        </p:nvSpPr>
        <p:spPr>
          <a:noFill/>
        </p:spPr>
        <p:txBody>
          <a:bodyPr/>
          <a:lstStyle/>
          <a:p>
            <a:r>
              <a:rPr lang="en-GB" altLang="en-US">
                <a:latin typeface="Arial" panose="020B0604020202020204" pitchFamily="34" charset="0"/>
                <a:ea typeface="ＭＳ Ｐゴシック" panose="020B0600070205080204" pitchFamily="34" charset="-128"/>
              </a:rPr>
              <a:t>1% increase in police numbers equates to a less than 1% increase in detection rates. </a:t>
            </a:r>
          </a:p>
          <a:p>
            <a:r>
              <a:rPr lang="en-GB" altLang="en-US">
                <a:latin typeface="Arial" panose="020B0604020202020204" pitchFamily="34" charset="0"/>
                <a:ea typeface="ＭＳ Ｐゴシック" panose="020B0600070205080204" pitchFamily="34" charset="-128"/>
              </a:rPr>
              <a:t>DNA though 3-4%</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When law changed in Denmark meaning registration for DNA went from 5 to 40%</a:t>
            </a:r>
          </a:p>
          <a:p>
            <a:r>
              <a:rPr lang="en-GB" altLang="en-US">
                <a:latin typeface="Arial" panose="020B0604020202020204" pitchFamily="34" charset="0"/>
                <a:ea typeface="ＭＳ Ｐゴシック" panose="020B0600070205080204" pitchFamily="34" charset="-128"/>
              </a:rPr>
              <a:t>Biggest impact on violent crime</a:t>
            </a:r>
          </a:p>
          <a:p>
            <a:r>
              <a:rPr lang="en-GB" altLang="en-US">
                <a:latin typeface="Arial" panose="020B0604020202020204" pitchFamily="34" charset="0"/>
                <a:ea typeface="ＭＳ Ｐゴシック" panose="020B0600070205080204" pitchFamily="34" charset="-128"/>
              </a:rPr>
              <a:t>Anker et Al Denmark 2017</a:t>
            </a:r>
          </a:p>
        </p:txBody>
      </p:sp>
      <p:sp>
        <p:nvSpPr>
          <p:cNvPr id="76804" name="Slide Number Placeholder 3">
            <a:extLst>
              <a:ext uri="{FF2B5EF4-FFF2-40B4-BE49-F238E27FC236}">
                <a16:creationId xmlns:a16="http://schemas.microsoft.com/office/drawing/2014/main" id="{30307161-EC99-4670-A05B-32859DBEA0B9}"/>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FB73C1-7ED0-4647-BE6A-3654CCE648F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84562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8A61A4BB-BBC3-4EC7-A2A0-825CDA4B9F55}"/>
              </a:ext>
            </a:extLst>
          </p:cNvPr>
          <p:cNvSpPr>
            <a:spLocks noGrp="1" noRot="1" noChangeAspect="1" noChangeArrowheads="1" noTextEdit="1"/>
          </p:cNvSpPr>
          <p:nvPr>
            <p:ph type="sldImg"/>
          </p:nvPr>
        </p:nvSpPr>
        <p:spPr>
          <a:ln/>
        </p:spPr>
      </p:sp>
      <p:sp>
        <p:nvSpPr>
          <p:cNvPr id="78851" name="Notes Placeholder 2">
            <a:extLst>
              <a:ext uri="{FF2B5EF4-FFF2-40B4-BE49-F238E27FC236}">
                <a16:creationId xmlns:a16="http://schemas.microsoft.com/office/drawing/2014/main" id="{604A22FB-64C5-4D46-8C7A-9A42B0AF0336}"/>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78852" name="Slide Number Placeholder 3">
            <a:extLst>
              <a:ext uri="{FF2B5EF4-FFF2-40B4-BE49-F238E27FC236}">
                <a16:creationId xmlns:a16="http://schemas.microsoft.com/office/drawing/2014/main" id="{7A87D820-CDEF-49F8-966D-E0C4297DA66F}"/>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3A0BF8-69D3-4075-A2CA-BBFB8041E6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34461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B8AB899A-949C-484E-9A25-3D8AB144ADBD}"/>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9E170082-45CF-40B9-8EF3-4AEF9DA8035E}"/>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80900" name="Slide Number Placeholder 3">
            <a:extLst>
              <a:ext uri="{FF2B5EF4-FFF2-40B4-BE49-F238E27FC236}">
                <a16:creationId xmlns:a16="http://schemas.microsoft.com/office/drawing/2014/main" id="{239888F8-597A-4CA7-809A-959EC2CC37B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DFE8A6-4BA5-40B3-A066-EA09D9E4BE6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36979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9DB490AE-0290-4F47-80F2-8C6E6764F06B}"/>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A8813D73-2CA2-4573-AFA2-37D649418875}"/>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82948" name="Slide Number Placeholder 3">
            <a:extLst>
              <a:ext uri="{FF2B5EF4-FFF2-40B4-BE49-F238E27FC236}">
                <a16:creationId xmlns:a16="http://schemas.microsoft.com/office/drawing/2014/main" id="{6DF4D336-5F80-4417-A3FD-FCA3BA8DBFB7}"/>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047A6A-54B5-486B-B9AF-12B501DA9E6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73720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A34192E7-3BC8-415B-94EE-B92636D7FD11}"/>
              </a:ext>
            </a:extLst>
          </p:cNvPr>
          <p:cNvSpPr>
            <a:spLocks noGrp="1" noRot="1" noChangeAspect="1" noChangeArrowheads="1" noTextEdit="1"/>
          </p:cNvSpPr>
          <p:nvPr>
            <p:ph type="sldImg"/>
          </p:nvPr>
        </p:nvSpPr>
        <p:spPr>
          <a:ln/>
        </p:spPr>
      </p:sp>
      <p:sp>
        <p:nvSpPr>
          <p:cNvPr id="84995" name="Notes Placeholder 2">
            <a:extLst>
              <a:ext uri="{FF2B5EF4-FFF2-40B4-BE49-F238E27FC236}">
                <a16:creationId xmlns:a16="http://schemas.microsoft.com/office/drawing/2014/main" id="{49F7F32E-D71E-46E0-AE36-644C104D2ED7}"/>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84996" name="Slide Number Placeholder 3">
            <a:extLst>
              <a:ext uri="{FF2B5EF4-FFF2-40B4-BE49-F238E27FC236}">
                <a16:creationId xmlns:a16="http://schemas.microsoft.com/office/drawing/2014/main" id="{3DA6FE7E-C833-4991-9DBF-23D98E471304}"/>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8AAF7B-977D-415F-B389-7F219DF9A37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61465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38CC395A-4053-4C90-9ED6-BEACD8707E0B}"/>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7E733081-C185-4D44-8CD8-A7BFD75E13D2}"/>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87044" name="Slide Number Placeholder 3">
            <a:extLst>
              <a:ext uri="{FF2B5EF4-FFF2-40B4-BE49-F238E27FC236}">
                <a16:creationId xmlns:a16="http://schemas.microsoft.com/office/drawing/2014/main" id="{FC2C4952-0BB8-448A-BEF4-AEA248C23ABE}"/>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D42E91-C8DB-4A52-8F46-BBE1E3E5886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90189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60E7FD48-7EC2-442A-ACAF-FC063FC39DD7}"/>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F13FE1F7-F890-4497-9D33-6E709759FD12}"/>
              </a:ext>
            </a:extLst>
          </p:cNvPr>
          <p:cNvSpPr>
            <a:spLocks noGrp="1" noChangeArrowheads="1"/>
          </p:cNvSpPr>
          <p:nvPr>
            <p:ph type="body" idx="1"/>
          </p:nvPr>
        </p:nvSpPr>
        <p:spPr>
          <a:noFill/>
        </p:spPr>
        <p:txBody>
          <a:bodyPr/>
          <a:lstStyle/>
          <a:p>
            <a:r>
              <a:rPr lang="en-GB" altLang="en-US">
                <a:latin typeface="Arial" panose="020B0604020202020204" pitchFamily="34" charset="0"/>
                <a:ea typeface="ＭＳ Ｐゴシック" panose="020B0600070205080204" pitchFamily="34" charset="-128"/>
              </a:rPr>
              <a:t>1. Shows that we can integrate structured data and make it available for manipulation</a:t>
            </a:r>
          </a:p>
          <a:p>
            <a:r>
              <a:rPr lang="en-GB" altLang="en-US">
                <a:latin typeface="Arial" panose="020B0604020202020204" pitchFamily="34" charset="0"/>
                <a:ea typeface="ＭＳ Ｐゴシック" panose="020B0600070205080204" pitchFamily="34" charset="-128"/>
              </a:rPr>
              <a:t>2. Demonstrated the ability to text mine across un-structured data from IMS.  This is searching across the free text data within IMS logs. Use SCR/DHR example.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267 million rows of structured data</a:t>
            </a:r>
          </a:p>
          <a:p>
            <a:r>
              <a:rPr lang="en-GB" altLang="en-US">
                <a:latin typeface="Arial" panose="020B0604020202020204" pitchFamily="34" charset="0"/>
                <a:ea typeface="ＭＳ Ｐゴシック" panose="020B0600070205080204" pitchFamily="34" charset="-128"/>
              </a:rPr>
              <a:t>About 900k intel logs mined.</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From that you get:</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10 million nominals</a:t>
            </a:r>
          </a:p>
          <a:p>
            <a:r>
              <a:rPr lang="en-GB" altLang="en-US">
                <a:latin typeface="Arial" panose="020B0604020202020204" pitchFamily="34" charset="0"/>
                <a:ea typeface="ＭＳ Ｐゴシック" panose="020B0600070205080204" pitchFamily="34" charset="-128"/>
              </a:rPr>
              <a:t>30 million events</a:t>
            </a:r>
          </a:p>
          <a:p>
            <a:r>
              <a:rPr lang="en-GB" altLang="en-US">
                <a:latin typeface="Arial" panose="020B0604020202020204" pitchFamily="34" charset="0"/>
                <a:ea typeface="ＭＳ Ｐゴシック" panose="020B0600070205080204" pitchFamily="34" charset="-128"/>
              </a:rPr>
              <a:t>14 million associations</a:t>
            </a:r>
          </a:p>
          <a:p>
            <a:endParaRPr lang="en-GB" altLang="en-US">
              <a:latin typeface="Arial" panose="020B0604020202020204" pitchFamily="34" charset="0"/>
              <a:ea typeface="ＭＳ Ｐゴシック" panose="020B0600070205080204" pitchFamily="34" charset="-128"/>
            </a:endParaRPr>
          </a:p>
          <a:p>
            <a:pPr>
              <a:lnSpc>
                <a:spcPct val="90000"/>
              </a:lnSpc>
            </a:pPr>
            <a:r>
              <a:rPr lang="en-GB" altLang="en-US">
                <a:latin typeface="Arial" panose="020B0604020202020204" pitchFamily="34" charset="0"/>
                <a:ea typeface="ＭＳ Ｐゴシック" panose="020B0600070205080204" pitchFamily="34" charset="-128"/>
              </a:rPr>
              <a:t>DDI is a complex solution that touches infrastructure, data integration (which includes things such as data matching, cleansing. Re-modelling, de-duplication etc) , analysis and analytics.</a:t>
            </a:r>
          </a:p>
          <a:p>
            <a:pPr>
              <a:lnSpc>
                <a:spcPct val="90000"/>
              </a:lnSpc>
            </a:pPr>
            <a:endParaRPr lang="en-GB" altLang="en-US">
              <a:latin typeface="Arial" panose="020B0604020202020204" pitchFamily="34" charset="0"/>
              <a:ea typeface="ＭＳ Ｐゴシック" panose="020B0600070205080204" pitchFamily="34" charset="-128"/>
            </a:endParaRPr>
          </a:p>
          <a:p>
            <a:pPr>
              <a:lnSpc>
                <a:spcPct val="90000"/>
              </a:lnSpc>
            </a:pPr>
            <a:r>
              <a:rPr lang="en-GB" altLang="en-US">
                <a:latin typeface="Arial" panose="020B0604020202020204" pitchFamily="34" charset="0"/>
                <a:ea typeface="ＭＳ Ｐゴシック" panose="020B0600070205080204" pitchFamily="34" charset="-128"/>
              </a:rPr>
              <a:t>At a high level DDI will bring three core capabilities:</a:t>
            </a:r>
          </a:p>
          <a:p>
            <a:pPr>
              <a:lnSpc>
                <a:spcPct val="90000"/>
              </a:lnSpc>
            </a:pPr>
            <a:endParaRPr lang="en-GB" altLang="en-US">
              <a:latin typeface="Arial" panose="020B0604020202020204" pitchFamily="34" charset="0"/>
              <a:ea typeface="ＭＳ Ｐゴシック" panose="020B0600070205080204" pitchFamily="34" charset="-128"/>
            </a:endParaRPr>
          </a:p>
          <a:p>
            <a:pPr>
              <a:lnSpc>
                <a:spcPct val="90000"/>
              </a:lnSpc>
            </a:pPr>
            <a:r>
              <a:rPr lang="en-GB" altLang="en-US">
                <a:latin typeface="Arial" panose="020B0604020202020204" pitchFamily="34" charset="0"/>
                <a:ea typeface="ＭＳ Ｐゴシック" panose="020B0600070205080204" pitchFamily="34" charset="-128"/>
              </a:rPr>
              <a:t>1. </a:t>
            </a:r>
            <a:r>
              <a:rPr lang="en-GB" altLang="en-US">
                <a:latin typeface="Arial" panose="020B0604020202020204" pitchFamily="34" charset="0"/>
                <a:ea typeface="ＭＳ Ｐゴシック" panose="020B0600070205080204" pitchFamily="34" charset="-128"/>
                <a:cs typeface="Arial" panose="020B0604020202020204" pitchFamily="34" charset="0"/>
              </a:rPr>
              <a:t>A big data compatible platform to host cutting edge technologies and a store for cleansed, de-duplicated and integrated data sources.</a:t>
            </a:r>
          </a:p>
          <a:p>
            <a:pPr>
              <a:lnSpc>
                <a:spcPct val="90000"/>
              </a:lnSpc>
            </a:pPr>
            <a:endParaRPr lang="en-GB" altLang="en-US">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pPr>
            <a:r>
              <a:rPr lang="en-GB" altLang="en-US">
                <a:latin typeface="Arial" panose="020B0604020202020204" pitchFamily="34" charset="0"/>
                <a:ea typeface="ＭＳ Ｐゴシック" panose="020B0600070205080204" pitchFamily="34" charset="-128"/>
                <a:cs typeface="Arial" panose="020B0604020202020204" pitchFamily="34" charset="0"/>
              </a:rPr>
              <a:t>2. Modern tools to interrogate the data on the platform using intuitive user interfaces; enabling the efficient search, discovery and visualisation of information in modern consumable formats. 12k for ES…. 500 for advanced analytics… 15 for AL</a:t>
            </a:r>
          </a:p>
          <a:p>
            <a:pPr>
              <a:lnSpc>
                <a:spcPct val="90000"/>
              </a:lnSpc>
            </a:pPr>
            <a:endParaRPr lang="en-GB" altLang="en-US">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pPr>
            <a:r>
              <a:rPr lang="en-GB" altLang="en-US">
                <a:latin typeface="Arial" panose="020B0604020202020204" pitchFamily="34" charset="0"/>
                <a:ea typeface="ＭＳ Ｐゴシック" panose="020B0600070205080204" pitchFamily="34" charset="-128"/>
                <a:cs typeface="Arial" panose="020B0604020202020204" pitchFamily="34" charset="0"/>
              </a:rPr>
              <a:t>3. An analytics laboratory to:</a:t>
            </a:r>
          </a:p>
          <a:p>
            <a:pPr>
              <a:lnSpc>
                <a:spcPct val="90000"/>
              </a:lnSpc>
            </a:pPr>
            <a:r>
              <a:rPr lang="en-GB" altLang="en-US">
                <a:latin typeface="Arial" panose="020B0604020202020204" pitchFamily="34" charset="0"/>
                <a:ea typeface="ＭＳ Ｐゴシック" panose="020B0600070205080204" pitchFamily="34" charset="-128"/>
                <a:cs typeface="Arial" panose="020B0604020202020204" pitchFamily="34" charset="0"/>
              </a:rPr>
              <a:t>develop the practice of data science in policing</a:t>
            </a:r>
          </a:p>
          <a:p>
            <a:pPr>
              <a:lnSpc>
                <a:spcPct val="90000"/>
              </a:lnSpc>
            </a:pPr>
            <a:r>
              <a:rPr lang="en-GB" altLang="en-US">
                <a:latin typeface="Arial" panose="020B0604020202020204" pitchFamily="34" charset="0"/>
                <a:ea typeface="ＭＳ Ｐゴシック" panose="020B0600070205080204" pitchFamily="34" charset="-128"/>
                <a:cs typeface="Arial" panose="020B0604020202020204" pitchFamily="34" charset="0"/>
              </a:rPr>
              <a:t>extract insight beyond the reach of traditional analysis</a:t>
            </a:r>
          </a:p>
          <a:p>
            <a:pPr>
              <a:lnSpc>
                <a:spcPct val="90000"/>
              </a:lnSpc>
            </a:pPr>
            <a:r>
              <a:rPr lang="en-GB" altLang="en-US">
                <a:latin typeface="Arial" panose="020B0604020202020204" pitchFamily="34" charset="0"/>
                <a:ea typeface="ＭＳ Ｐゴシック" panose="020B0600070205080204" pitchFamily="34" charset="-128"/>
                <a:cs typeface="Arial" panose="020B0604020202020204" pitchFamily="34" charset="0"/>
              </a:rPr>
              <a:t>shape evidence based policy development, </a:t>
            </a:r>
          </a:p>
          <a:p>
            <a:pPr>
              <a:lnSpc>
                <a:spcPct val="90000"/>
              </a:lnSpc>
            </a:pPr>
            <a:r>
              <a:rPr lang="en-GB" altLang="en-US">
                <a:latin typeface="Arial" panose="020B0604020202020204" pitchFamily="34" charset="0"/>
                <a:ea typeface="ＭＳ Ｐゴシック" panose="020B0600070205080204" pitchFamily="34" charset="-128"/>
                <a:cs typeface="Arial" panose="020B0604020202020204" pitchFamily="34" charset="0"/>
              </a:rPr>
              <a:t>develop and operationalise advanced risk models </a:t>
            </a:r>
          </a:p>
          <a:p>
            <a:pPr>
              <a:lnSpc>
                <a:spcPct val="90000"/>
              </a:lnSpc>
            </a:pPr>
            <a:r>
              <a:rPr lang="en-GB" altLang="en-US">
                <a:latin typeface="Arial" panose="020B0604020202020204" pitchFamily="34" charset="0"/>
                <a:ea typeface="ＭＳ Ｐゴシック" panose="020B0600070205080204" pitchFamily="34" charset="-128"/>
                <a:cs typeface="Arial" panose="020B0604020202020204" pitchFamily="34" charset="0"/>
              </a:rPr>
              <a:t>evaluate existing and future interventions</a:t>
            </a:r>
            <a:endParaRPr lang="en-GB" altLang="en-US">
              <a:latin typeface="Arial" panose="020B0604020202020204" pitchFamily="34" charset="0"/>
              <a:ea typeface="ＭＳ Ｐゴシック" panose="020B0600070205080204" pitchFamily="34" charset="-128"/>
            </a:endParaRPr>
          </a:p>
          <a:p>
            <a:endParaRPr lang="en-GB"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83464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rgbClr val="002596"/>
                </a:solidFill>
                <a:latin typeface="Arial" panose="020B0604020202020204" pitchFamily="34" charset="0"/>
              </a:defRPr>
            </a:lvl1pPr>
            <a:lvl2pPr marL="742950" indent="-285750">
              <a:defRPr sz="2600">
                <a:solidFill>
                  <a:srgbClr val="002596"/>
                </a:solidFill>
                <a:latin typeface="Arial" panose="020B0604020202020204" pitchFamily="34" charset="0"/>
              </a:defRPr>
            </a:lvl2pPr>
            <a:lvl3pPr marL="1143000" indent="-228600">
              <a:defRPr sz="2600">
                <a:solidFill>
                  <a:srgbClr val="002596"/>
                </a:solidFill>
                <a:latin typeface="Arial" panose="020B0604020202020204" pitchFamily="34" charset="0"/>
              </a:defRPr>
            </a:lvl3pPr>
            <a:lvl4pPr marL="1600200" indent="-228600">
              <a:defRPr sz="2600">
                <a:solidFill>
                  <a:srgbClr val="002596"/>
                </a:solidFill>
                <a:latin typeface="Arial" panose="020B0604020202020204" pitchFamily="34" charset="0"/>
              </a:defRPr>
            </a:lvl4pPr>
            <a:lvl5pPr marL="2057400" indent="-228600">
              <a:defRPr sz="2600">
                <a:solidFill>
                  <a:srgbClr val="002596"/>
                </a:solidFill>
                <a:latin typeface="Arial" panose="020B0604020202020204" pitchFamily="34" charset="0"/>
              </a:defRPr>
            </a:lvl5pPr>
            <a:lvl6pPr marL="2514600" indent="-228600" eaLnBrk="0" fontAlgn="base" hangingPunct="0">
              <a:spcBef>
                <a:spcPct val="0"/>
              </a:spcBef>
              <a:spcAft>
                <a:spcPct val="0"/>
              </a:spcAft>
              <a:defRPr sz="2600">
                <a:solidFill>
                  <a:srgbClr val="002596"/>
                </a:solidFill>
                <a:latin typeface="Arial" panose="020B0604020202020204" pitchFamily="34" charset="0"/>
              </a:defRPr>
            </a:lvl6pPr>
            <a:lvl7pPr marL="2971800" indent="-228600" eaLnBrk="0" fontAlgn="base" hangingPunct="0">
              <a:spcBef>
                <a:spcPct val="0"/>
              </a:spcBef>
              <a:spcAft>
                <a:spcPct val="0"/>
              </a:spcAft>
              <a:defRPr sz="2600">
                <a:solidFill>
                  <a:srgbClr val="002596"/>
                </a:solidFill>
                <a:latin typeface="Arial" panose="020B0604020202020204" pitchFamily="34" charset="0"/>
              </a:defRPr>
            </a:lvl7pPr>
            <a:lvl8pPr marL="3429000" indent="-228600" eaLnBrk="0" fontAlgn="base" hangingPunct="0">
              <a:spcBef>
                <a:spcPct val="0"/>
              </a:spcBef>
              <a:spcAft>
                <a:spcPct val="0"/>
              </a:spcAft>
              <a:defRPr sz="2600">
                <a:solidFill>
                  <a:srgbClr val="002596"/>
                </a:solidFill>
                <a:latin typeface="Arial" panose="020B0604020202020204" pitchFamily="34" charset="0"/>
              </a:defRPr>
            </a:lvl8pPr>
            <a:lvl9pPr marL="3886200" indent="-228600" eaLnBrk="0" fontAlgn="base" hangingPunct="0">
              <a:spcBef>
                <a:spcPct val="0"/>
              </a:spcBef>
              <a:spcAft>
                <a:spcPct val="0"/>
              </a:spcAft>
              <a:defRPr sz="2600">
                <a:solidFill>
                  <a:srgbClr val="002596"/>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EFF4E-5CD4-436B-8633-829A0B79D3C4}"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49229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2BF79D59-91DD-48AD-AD10-3192426D055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DDAEE15-10F5-4F8C-9684-41610EA7DB27}"/>
              </a:ext>
            </a:extLst>
          </p:cNvPr>
          <p:cNvSpPr>
            <a:spLocks noGrp="1"/>
          </p:cNvSpPr>
          <p:nvPr>
            <p:ph type="body" idx="1"/>
          </p:nvPr>
        </p:nvSpPr>
        <p:spPr/>
        <p:txBody>
          <a:bodyPr/>
          <a:lstStyle/>
          <a:p>
            <a:pPr>
              <a:defRPr/>
            </a:pPr>
            <a:r>
              <a:rPr lang="en-GB" dirty="0"/>
              <a:t>This will give us two lists to consider potential interventions:</a:t>
            </a:r>
          </a:p>
          <a:p>
            <a:pPr>
              <a:defRPr/>
            </a:pPr>
            <a:endParaRPr lang="en-GB" dirty="0"/>
          </a:p>
          <a:p>
            <a:pPr marL="228989" indent="-228989">
              <a:buFontTx/>
              <a:buAutoNum type="arabicPeriod"/>
              <a:defRPr/>
            </a:pPr>
            <a:r>
              <a:rPr lang="en-GB" dirty="0"/>
              <a:t>Who are the existing influencers and prioritisation of those?</a:t>
            </a:r>
          </a:p>
          <a:p>
            <a:pPr marL="228989" indent="-228989">
              <a:buFontTx/>
              <a:buAutoNum type="arabicPeriod"/>
              <a:defRPr/>
            </a:pPr>
            <a:r>
              <a:rPr lang="en-GB" dirty="0"/>
              <a:t>Who are those who we think will soon make the transition to becoming influencers. </a:t>
            </a:r>
          </a:p>
          <a:p>
            <a:pPr>
              <a:defRPr/>
            </a:pPr>
            <a:endParaRPr lang="en-GB" dirty="0"/>
          </a:p>
        </p:txBody>
      </p:sp>
    </p:spTree>
    <p:extLst>
      <p:ext uri="{BB962C8B-B14F-4D97-AF65-F5344CB8AC3E}">
        <p14:creationId xmlns:p14="http://schemas.microsoft.com/office/powerpoint/2010/main" val="2336260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702A4F89-FE68-47C0-992F-B61938A6581C}"/>
              </a:ext>
            </a:extLst>
          </p:cNvPr>
          <p:cNvSpPr>
            <a:spLocks noGrp="1" noRot="1" noChangeAspect="1" noChangeArrowheads="1" noTextEdit="1"/>
          </p:cNvSpPr>
          <p:nvPr>
            <p:ph type="sldImg"/>
          </p:nvPr>
        </p:nvSpPr>
        <p:spPr>
          <a:ln/>
        </p:spPr>
      </p:sp>
      <p:sp>
        <p:nvSpPr>
          <p:cNvPr id="93187" name="Notes Placeholder 2">
            <a:extLst>
              <a:ext uri="{FF2B5EF4-FFF2-40B4-BE49-F238E27FC236}">
                <a16:creationId xmlns:a16="http://schemas.microsoft.com/office/drawing/2014/main" id="{40D5AAFB-E6E1-48B9-A3F8-B3B26DAE6756}"/>
              </a:ext>
            </a:extLst>
          </p:cNvPr>
          <p:cNvSpPr>
            <a:spLocks noGrp="1" noChangeArrowheads="1"/>
          </p:cNvSpPr>
          <p:nvPr>
            <p:ph type="body" idx="1"/>
          </p:nvPr>
        </p:nvSpPr>
        <p:spPr>
          <a:noFill/>
        </p:spPr>
        <p:txBody>
          <a:bodyPr/>
          <a:lstStyle/>
          <a:p>
            <a:r>
              <a:rPr lang="en-GB" altLang="en-US">
                <a:latin typeface="Arial" panose="020B0604020202020204" pitchFamily="34" charset="0"/>
                <a:ea typeface="ＭＳ Ｐゴシック" panose="020B0600070205080204" pitchFamily="34" charset="-128"/>
              </a:rPr>
              <a:t>32 KPIs have very strong predictive power.</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Model suggests that KPIs in relation to networks are the most powerful in predicting future behaviours/influencers.  3 times more predictive than age of nominal.</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Whereas, at the moment we tend to focus on the individual… IOM?</a:t>
            </a:r>
          </a:p>
          <a:p>
            <a:endParaRPr lang="en-GB"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42408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63994D1C-C1F9-453A-9A32-A49B586472F5}"/>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C916C310-B0E7-4093-BE93-F1309039C1E5}"/>
              </a:ext>
            </a:extLst>
          </p:cNvPr>
          <p:cNvSpPr>
            <a:spLocks noGrp="1"/>
          </p:cNvSpPr>
          <p:nvPr>
            <p:ph type="body" idx="1"/>
          </p:nvPr>
        </p:nvSpPr>
        <p:spPr/>
        <p:txBody>
          <a:bodyPr/>
          <a:lstStyle/>
          <a:p>
            <a:pPr>
              <a:defRPr/>
            </a:pPr>
            <a:r>
              <a:rPr lang="en-US" dirty="0">
                <a:latin typeface="+mn-lt"/>
                <a:ea typeface="+mn-ea"/>
              </a:rPr>
              <a:t>- Simple business model like Dominoes Pizza;</a:t>
            </a:r>
            <a:endParaRPr lang="en-GB" dirty="0">
              <a:latin typeface="+mn-lt"/>
              <a:ea typeface="+mn-ea"/>
            </a:endParaRPr>
          </a:p>
          <a:p>
            <a:pPr>
              <a:defRPr/>
            </a:pPr>
            <a:r>
              <a:rPr lang="en-US" dirty="0">
                <a:latin typeface="+mn-lt"/>
                <a:ea typeface="+mn-ea"/>
              </a:rPr>
              <a:t>- Usually OCG driven;</a:t>
            </a:r>
            <a:endParaRPr lang="en-GB" dirty="0">
              <a:latin typeface="+mn-lt"/>
              <a:ea typeface="+mn-ea"/>
            </a:endParaRPr>
          </a:p>
          <a:p>
            <a:pPr>
              <a:defRPr/>
            </a:pPr>
            <a:r>
              <a:rPr lang="en-US" dirty="0">
                <a:latin typeface="+mn-lt"/>
                <a:ea typeface="+mn-ea"/>
              </a:rPr>
              <a:t>- Demand seeks out supply by contacting a SPOC mobile phone;</a:t>
            </a:r>
            <a:endParaRPr lang="en-GB" dirty="0">
              <a:latin typeface="+mn-lt"/>
              <a:ea typeface="+mn-ea"/>
            </a:endParaRPr>
          </a:p>
          <a:p>
            <a:pPr>
              <a:defRPr/>
            </a:pPr>
            <a:r>
              <a:rPr lang="en-US" dirty="0">
                <a:latin typeface="+mn-lt"/>
                <a:ea typeface="+mn-ea"/>
              </a:rPr>
              <a:t>- SPOC contacts runners – usually less senior members of the OCG;</a:t>
            </a:r>
            <a:endParaRPr lang="en-GB" dirty="0">
              <a:latin typeface="+mn-lt"/>
              <a:ea typeface="+mn-ea"/>
            </a:endParaRPr>
          </a:p>
          <a:p>
            <a:pPr>
              <a:defRPr/>
            </a:pPr>
            <a:r>
              <a:rPr lang="en-US" dirty="0">
                <a:latin typeface="+mn-lt"/>
                <a:ea typeface="+mn-ea"/>
              </a:rPr>
              <a:t>- Runners deliver drugs to demand;</a:t>
            </a:r>
            <a:endParaRPr lang="en-GB" dirty="0">
              <a:latin typeface="+mn-lt"/>
              <a:ea typeface="+mn-ea"/>
            </a:endParaRPr>
          </a:p>
          <a:p>
            <a:pPr>
              <a:defRPr/>
            </a:pPr>
            <a:r>
              <a:rPr lang="en-US" dirty="0">
                <a:latin typeface="+mn-lt"/>
                <a:ea typeface="+mn-ea"/>
              </a:rPr>
              <a:t>- OCG controls safe houses where drugs are stored;</a:t>
            </a:r>
            <a:endParaRPr lang="en-GB" dirty="0">
              <a:latin typeface="+mn-lt"/>
              <a:ea typeface="+mn-ea"/>
            </a:endParaRPr>
          </a:p>
          <a:p>
            <a:pPr>
              <a:defRPr/>
            </a:pPr>
            <a:r>
              <a:rPr lang="en-US" dirty="0">
                <a:latin typeface="+mn-lt"/>
                <a:ea typeface="+mn-ea"/>
              </a:rPr>
              <a:t>- Risks – minimal – police seizure, rival robberies </a:t>
            </a:r>
            <a:r>
              <a:rPr lang="en-US" dirty="0" err="1">
                <a:latin typeface="+mn-lt"/>
                <a:ea typeface="+mn-ea"/>
              </a:rPr>
              <a:t>etc</a:t>
            </a:r>
            <a:r>
              <a:rPr lang="en-US" dirty="0">
                <a:latin typeface="+mn-lt"/>
                <a:ea typeface="+mn-ea"/>
              </a:rPr>
              <a:t>;</a:t>
            </a:r>
            <a:endParaRPr lang="en-GB" dirty="0">
              <a:latin typeface="+mn-lt"/>
              <a:ea typeface="+mn-ea"/>
            </a:endParaRPr>
          </a:p>
          <a:p>
            <a:pPr>
              <a:defRPr/>
            </a:pPr>
            <a:r>
              <a:rPr lang="en-US" dirty="0">
                <a:latin typeface="+mn-lt"/>
                <a:ea typeface="+mn-ea"/>
              </a:rPr>
              <a:t>- Benefits – simple means to make large sums of money;</a:t>
            </a:r>
            <a:endParaRPr lang="en-GB" dirty="0">
              <a:latin typeface="+mn-lt"/>
              <a:ea typeface="+mn-ea"/>
            </a:endParaRPr>
          </a:p>
          <a:p>
            <a:pPr marL="171741" indent="-171741">
              <a:buFontTx/>
              <a:buChar char="-"/>
              <a:defRPr/>
            </a:pPr>
            <a:r>
              <a:rPr lang="en-US" dirty="0">
                <a:latin typeface="+mn-lt"/>
                <a:ea typeface="+mn-ea"/>
              </a:rPr>
              <a:t>Identified by Europeans study as means by which over 50% of users obtain their supply – other were largely from friends or dwelling based enterprise</a:t>
            </a:r>
            <a:endParaRPr lang="en-GB" dirty="0">
              <a:latin typeface="+mn-lt"/>
              <a:ea typeface="+mn-ea"/>
            </a:endParaRPr>
          </a:p>
          <a:p>
            <a:pPr>
              <a:defRPr/>
            </a:pPr>
            <a:endParaRPr lang="en-US" dirty="0"/>
          </a:p>
        </p:txBody>
      </p:sp>
      <p:sp>
        <p:nvSpPr>
          <p:cNvPr id="95236" name="Slide Number Placeholder 3">
            <a:extLst>
              <a:ext uri="{FF2B5EF4-FFF2-40B4-BE49-F238E27FC236}">
                <a16:creationId xmlns:a16="http://schemas.microsoft.com/office/drawing/2014/main" id="{CB9B5E8B-5B87-49F9-B4B9-9C52133C4CCB}"/>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5062E5-9B5C-443D-8C9D-2E9D6883365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364072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9A260830-49E6-4CB3-B4EB-637A98E38B91}"/>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2E8CD8EC-6F34-477B-ABC3-74F961D2E9EF}"/>
              </a:ext>
            </a:extLst>
          </p:cNvPr>
          <p:cNvSpPr>
            <a:spLocks noGrp="1"/>
          </p:cNvSpPr>
          <p:nvPr>
            <p:ph type="body" idx="1"/>
          </p:nvPr>
        </p:nvSpPr>
        <p:spPr/>
        <p:txBody>
          <a:bodyPr/>
          <a:lstStyle/>
          <a:p>
            <a:pPr defTabSz="457977" eaLnBrk="1" fontAlgn="auto" hangingPunct="1">
              <a:spcBef>
                <a:spcPts val="0"/>
              </a:spcBef>
              <a:spcAft>
                <a:spcPts val="0"/>
              </a:spcAft>
              <a:defRPr/>
            </a:pPr>
            <a:r>
              <a:rPr lang="en-GB" dirty="0"/>
              <a:t>- Denial of service attack commenced on 29</a:t>
            </a:r>
            <a:r>
              <a:rPr lang="en-GB" baseline="30000" dirty="0"/>
              <a:t>th</a:t>
            </a:r>
            <a:r>
              <a:rPr lang="en-GB" dirty="0"/>
              <a:t> February – by 4</a:t>
            </a:r>
            <a:r>
              <a:rPr lang="en-GB" baseline="30000" dirty="0"/>
              <a:t>th</a:t>
            </a:r>
            <a:r>
              <a:rPr lang="en-GB" dirty="0"/>
              <a:t> March, 10 of the 15 lines were down</a:t>
            </a:r>
          </a:p>
          <a:p>
            <a:pPr>
              <a:defRPr/>
            </a:pPr>
            <a:endParaRPr lang="en-GB" dirty="0"/>
          </a:p>
          <a:p>
            <a:pPr>
              <a:defRPr/>
            </a:pPr>
            <a:r>
              <a:rPr lang="en-US" dirty="0">
                <a:latin typeface="+mn-lt"/>
                <a:ea typeface="+mn-ea"/>
              </a:rPr>
              <a:t>- Simply put delivery of a Denial of Service attack works – it prevents the lines from functioning;</a:t>
            </a:r>
            <a:endParaRPr lang="en-GB" dirty="0">
              <a:latin typeface="+mn-lt"/>
              <a:ea typeface="+mn-ea"/>
            </a:endParaRPr>
          </a:p>
          <a:p>
            <a:pPr>
              <a:defRPr/>
            </a:pPr>
            <a:endParaRPr lang="en-US" dirty="0">
              <a:latin typeface="+mn-lt"/>
              <a:ea typeface="+mn-ea"/>
            </a:endParaRPr>
          </a:p>
          <a:p>
            <a:pPr>
              <a:defRPr/>
            </a:pPr>
            <a:r>
              <a:rPr lang="en-US" dirty="0">
                <a:latin typeface="+mn-lt"/>
                <a:ea typeface="+mn-ea"/>
              </a:rPr>
              <a:t>- Drop off is clear to see both individually, and collectively – including Jonny does inflate this as they appear to be dealing cannabis from the line too which represents higher volume and lower value.</a:t>
            </a:r>
            <a:endParaRPr lang="en-GB" dirty="0">
              <a:latin typeface="+mn-lt"/>
              <a:ea typeface="+mn-ea"/>
            </a:endParaRPr>
          </a:p>
          <a:p>
            <a:pPr>
              <a:defRPr/>
            </a:pPr>
            <a:endParaRPr lang="en-GB" b="1" u="sng" dirty="0"/>
          </a:p>
          <a:p>
            <a:pPr>
              <a:defRPr/>
            </a:pPr>
            <a:r>
              <a:rPr lang="en-GB" b="1" u="sng" dirty="0"/>
              <a:t>Reaction of suppliers</a:t>
            </a:r>
          </a:p>
          <a:p>
            <a:pPr>
              <a:defRPr/>
            </a:pPr>
            <a:endParaRPr lang="en-GB" dirty="0"/>
          </a:p>
          <a:p>
            <a:pPr>
              <a:defRPr/>
            </a:pPr>
            <a:r>
              <a:rPr lang="en-US" dirty="0">
                <a:latin typeface="+mn-lt"/>
                <a:ea typeface="+mn-ea"/>
              </a:rPr>
              <a:t>- Variety of different reactions – some engaged, some did not;</a:t>
            </a:r>
            <a:endParaRPr lang="en-GB" dirty="0">
              <a:latin typeface="+mn-lt"/>
              <a:ea typeface="+mn-ea"/>
            </a:endParaRPr>
          </a:p>
          <a:p>
            <a:pPr>
              <a:defRPr/>
            </a:pPr>
            <a:endParaRPr lang="en-US" dirty="0">
              <a:latin typeface="+mn-lt"/>
              <a:ea typeface="+mn-ea"/>
            </a:endParaRPr>
          </a:p>
          <a:p>
            <a:pPr>
              <a:defRPr/>
            </a:pPr>
            <a:r>
              <a:rPr lang="en-US" dirty="0">
                <a:latin typeface="+mn-lt"/>
                <a:ea typeface="+mn-ea"/>
              </a:rPr>
              <a:t>Technical response -Diversion of numbers to innocent members of the public;</a:t>
            </a:r>
            <a:endParaRPr lang="en-GB" dirty="0">
              <a:latin typeface="+mn-lt"/>
              <a:ea typeface="+mn-ea"/>
            </a:endParaRPr>
          </a:p>
          <a:p>
            <a:pPr>
              <a:defRPr/>
            </a:pPr>
            <a:endParaRPr lang="en-US" dirty="0">
              <a:latin typeface="+mn-lt"/>
              <a:ea typeface="+mn-ea"/>
            </a:endParaRPr>
          </a:p>
          <a:p>
            <a:pPr>
              <a:defRPr/>
            </a:pPr>
            <a:r>
              <a:rPr lang="en-US" dirty="0">
                <a:latin typeface="+mn-lt"/>
                <a:ea typeface="+mn-ea"/>
              </a:rPr>
              <a:t>Technical - Delivery of </a:t>
            </a:r>
            <a:r>
              <a:rPr lang="en-US" dirty="0" err="1">
                <a:latin typeface="+mn-lt"/>
                <a:ea typeface="+mn-ea"/>
              </a:rPr>
              <a:t>DDoS</a:t>
            </a:r>
            <a:r>
              <a:rPr lang="en-US" dirty="0">
                <a:latin typeface="+mn-lt"/>
                <a:ea typeface="+mn-ea"/>
              </a:rPr>
              <a:t> themselves of sorts;</a:t>
            </a:r>
            <a:endParaRPr lang="en-GB" dirty="0">
              <a:latin typeface="+mn-lt"/>
              <a:ea typeface="+mn-ea"/>
            </a:endParaRPr>
          </a:p>
          <a:p>
            <a:pPr>
              <a:defRPr/>
            </a:pPr>
            <a:endParaRPr lang="en-US" dirty="0">
              <a:latin typeface="+mn-lt"/>
              <a:ea typeface="+mn-ea"/>
            </a:endParaRPr>
          </a:p>
          <a:p>
            <a:pPr>
              <a:defRPr/>
            </a:pPr>
            <a:r>
              <a:rPr lang="en-US" dirty="0">
                <a:latin typeface="+mn-lt"/>
                <a:ea typeface="+mn-ea"/>
              </a:rPr>
              <a:t>Technical - Placing SIM card in Smart Phone to block numbers not known to the phone;</a:t>
            </a:r>
            <a:endParaRPr lang="en-GB" dirty="0">
              <a:latin typeface="+mn-lt"/>
              <a:ea typeface="+mn-ea"/>
            </a:endParaRPr>
          </a:p>
          <a:p>
            <a:pPr>
              <a:defRPr/>
            </a:pPr>
            <a:endParaRPr lang="en-US" dirty="0">
              <a:latin typeface="+mn-lt"/>
              <a:ea typeface="+mn-ea"/>
            </a:endParaRPr>
          </a:p>
          <a:p>
            <a:pPr>
              <a:defRPr/>
            </a:pPr>
            <a:r>
              <a:rPr lang="en-US" dirty="0">
                <a:latin typeface="+mn-lt"/>
                <a:ea typeface="+mn-ea"/>
              </a:rPr>
              <a:t>Appealing to policing - Offer of intelligence about competitors;</a:t>
            </a:r>
            <a:endParaRPr lang="en-GB" dirty="0">
              <a:latin typeface="+mn-lt"/>
              <a:ea typeface="+mn-ea"/>
            </a:endParaRPr>
          </a:p>
          <a:p>
            <a:pPr>
              <a:defRPr/>
            </a:pPr>
            <a:endParaRPr lang="en-US" dirty="0">
              <a:latin typeface="+mn-lt"/>
              <a:ea typeface="+mn-ea"/>
            </a:endParaRPr>
          </a:p>
          <a:p>
            <a:pPr>
              <a:defRPr/>
            </a:pPr>
            <a:r>
              <a:rPr lang="en-US" dirty="0">
                <a:latin typeface="+mn-lt"/>
                <a:ea typeface="+mn-ea"/>
              </a:rPr>
              <a:t>Threatening - Abusive;</a:t>
            </a:r>
            <a:endParaRPr lang="en-GB" dirty="0">
              <a:latin typeface="+mn-lt"/>
              <a:ea typeface="+mn-ea"/>
            </a:endParaRPr>
          </a:p>
          <a:p>
            <a:pPr>
              <a:defRPr/>
            </a:pPr>
            <a:endParaRPr lang="en-US" dirty="0">
              <a:latin typeface="+mn-lt"/>
              <a:ea typeface="+mn-ea"/>
            </a:endParaRPr>
          </a:p>
          <a:p>
            <a:pPr>
              <a:defRPr/>
            </a:pPr>
            <a:r>
              <a:rPr lang="en-US" dirty="0">
                <a:latin typeface="+mn-lt"/>
                <a:ea typeface="+mn-ea"/>
              </a:rPr>
              <a:t>Threatening – Threat to harm author;</a:t>
            </a:r>
            <a:endParaRPr lang="en-GB" dirty="0">
              <a:latin typeface="+mn-lt"/>
              <a:ea typeface="+mn-ea"/>
            </a:endParaRPr>
          </a:p>
          <a:p>
            <a:pPr>
              <a:defRPr/>
            </a:pPr>
            <a:endParaRPr lang="en-US" dirty="0">
              <a:latin typeface="+mn-lt"/>
              <a:ea typeface="+mn-ea"/>
            </a:endParaRPr>
          </a:p>
          <a:p>
            <a:pPr>
              <a:defRPr/>
            </a:pPr>
            <a:r>
              <a:rPr lang="en-US" dirty="0">
                <a:latin typeface="+mn-lt"/>
                <a:ea typeface="+mn-ea"/>
              </a:rPr>
              <a:t>Deflection – Innocent reason for receiving over 1000 contacts per day;</a:t>
            </a:r>
            <a:endParaRPr lang="en-GB" dirty="0">
              <a:latin typeface="+mn-lt"/>
              <a:ea typeface="+mn-ea"/>
            </a:endParaRPr>
          </a:p>
          <a:p>
            <a:pPr>
              <a:defRPr/>
            </a:pPr>
            <a:endParaRPr lang="en-US" dirty="0">
              <a:latin typeface="+mn-lt"/>
              <a:ea typeface="+mn-ea"/>
            </a:endParaRPr>
          </a:p>
          <a:p>
            <a:pPr>
              <a:defRPr/>
            </a:pPr>
            <a:r>
              <a:rPr lang="en-US" dirty="0">
                <a:latin typeface="+mn-lt"/>
                <a:ea typeface="+mn-ea"/>
              </a:rPr>
              <a:t>Legal - Questioning legality – questions raised and reference made to involvement;</a:t>
            </a:r>
            <a:endParaRPr lang="en-GB" dirty="0">
              <a:latin typeface="+mn-lt"/>
              <a:ea typeface="+mn-ea"/>
            </a:endParaRPr>
          </a:p>
          <a:p>
            <a:pPr>
              <a:defRPr/>
            </a:pPr>
            <a:endParaRPr lang="en-US" dirty="0">
              <a:latin typeface="+mn-lt"/>
              <a:ea typeface="+mn-ea"/>
            </a:endParaRPr>
          </a:p>
          <a:p>
            <a:pPr>
              <a:defRPr/>
            </a:pPr>
            <a:r>
              <a:rPr lang="en-US" dirty="0">
                <a:latin typeface="+mn-lt"/>
                <a:ea typeface="+mn-ea"/>
              </a:rPr>
              <a:t>Overall concerns surrounding engagement proved unfounded as many took the opportunity even if simply to voice their frustrations.</a:t>
            </a:r>
            <a:endParaRPr lang="en-GB" dirty="0">
              <a:latin typeface="+mn-lt"/>
              <a:ea typeface="+mn-ea"/>
            </a:endParaRPr>
          </a:p>
          <a:p>
            <a:pPr>
              <a:defRPr/>
            </a:pPr>
            <a:endParaRPr lang="en-GB" dirty="0"/>
          </a:p>
          <a:p>
            <a:pPr>
              <a:defRPr/>
            </a:pPr>
            <a:endParaRPr lang="en-GB" sz="1100" dirty="0"/>
          </a:p>
          <a:p>
            <a:pPr marL="286236" indent="-286236">
              <a:buFont typeface="Arial" panose="020B0604020202020204" pitchFamily="34" charset="0"/>
              <a:buChar char="•"/>
              <a:defRPr/>
            </a:pPr>
            <a:r>
              <a:rPr lang="en-GB" dirty="0"/>
              <a:t>Denial of Service approach disrupts drug supply as anticipated;</a:t>
            </a:r>
          </a:p>
          <a:p>
            <a:pPr marL="286236" indent="-286236">
              <a:buFont typeface="Arial" panose="020B0604020202020204" pitchFamily="34" charset="0"/>
              <a:buChar char="•"/>
              <a:defRPr/>
            </a:pPr>
            <a:endParaRPr lang="en-GB" dirty="0"/>
          </a:p>
          <a:p>
            <a:pPr marL="286236" indent="-286236">
              <a:buFont typeface="Arial" panose="020B0604020202020204" pitchFamily="34" charset="0"/>
              <a:buChar char="•"/>
              <a:defRPr/>
            </a:pPr>
            <a:r>
              <a:rPr lang="en-GB" dirty="0"/>
              <a:t>Market will adapt and consideration will need to be given to how continuity is maintained;</a:t>
            </a:r>
          </a:p>
          <a:p>
            <a:pPr marL="286236" indent="-286236">
              <a:buFont typeface="Arial" panose="020B0604020202020204" pitchFamily="34" charset="0"/>
              <a:buChar char="•"/>
              <a:defRPr/>
            </a:pPr>
            <a:endParaRPr lang="en-GB" dirty="0"/>
          </a:p>
          <a:p>
            <a:pPr marL="286236" indent="-286236">
              <a:buFont typeface="Arial" panose="020B0604020202020204" pitchFamily="34" charset="0"/>
              <a:buChar char="•"/>
              <a:defRPr/>
            </a:pPr>
            <a:r>
              <a:rPr lang="en-GB" dirty="0"/>
              <a:t>Demand can be influenced remotely;</a:t>
            </a:r>
          </a:p>
          <a:p>
            <a:pPr marL="286236" indent="-286236">
              <a:buFont typeface="Arial" panose="020B0604020202020204" pitchFamily="34" charset="0"/>
              <a:buChar char="•"/>
              <a:defRPr/>
            </a:pPr>
            <a:endParaRPr lang="en-GB" dirty="0"/>
          </a:p>
          <a:p>
            <a:pPr marL="286236" indent="-286236">
              <a:buFont typeface="Arial" panose="020B0604020202020204" pitchFamily="34" charset="0"/>
              <a:buChar char="•"/>
              <a:defRPr/>
            </a:pPr>
            <a:r>
              <a:rPr lang="en-GB" dirty="0"/>
              <a:t>Law enforcement can impact drug supply at a market level as opposed to targeting of individual lines.</a:t>
            </a:r>
          </a:p>
          <a:p>
            <a:pPr>
              <a:defRPr/>
            </a:pPr>
            <a:endParaRPr lang="en-GB" dirty="0"/>
          </a:p>
        </p:txBody>
      </p:sp>
      <p:sp>
        <p:nvSpPr>
          <p:cNvPr id="97284" name="Slide Number Placeholder 3">
            <a:extLst>
              <a:ext uri="{FF2B5EF4-FFF2-40B4-BE49-F238E27FC236}">
                <a16:creationId xmlns:a16="http://schemas.microsoft.com/office/drawing/2014/main" id="{82206017-AF63-40F0-A82A-9BAC70D2F16C}"/>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09FABC-C84E-499E-8103-8D878323DB3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690013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718AE852-0004-40B4-A862-DE676756B8D2}"/>
              </a:ext>
            </a:extLst>
          </p:cNvPr>
          <p:cNvSpPr>
            <a:spLocks noGrp="1" noRot="1" noChangeAspect="1" noChangeArrowheads="1" noTextEdit="1"/>
          </p:cNvSpPr>
          <p:nvPr>
            <p:ph type="sldImg"/>
          </p:nvPr>
        </p:nvSpPr>
        <p:spPr>
          <a:ln/>
        </p:spPr>
      </p:sp>
      <p:sp>
        <p:nvSpPr>
          <p:cNvPr id="99331" name="Notes Placeholder 2">
            <a:extLst>
              <a:ext uri="{FF2B5EF4-FFF2-40B4-BE49-F238E27FC236}">
                <a16:creationId xmlns:a16="http://schemas.microsoft.com/office/drawing/2014/main" id="{D2EBF61B-8783-4FC8-A95D-6D7A62D45660}"/>
              </a:ext>
            </a:extLst>
          </p:cNvPr>
          <p:cNvSpPr>
            <a:spLocks noGrp="1" noChangeArrowheads="1"/>
          </p:cNvSpPr>
          <p:nvPr>
            <p:ph type="body" idx="1"/>
          </p:nvPr>
        </p:nvSpPr>
        <p:spPr>
          <a:noFill/>
        </p:spPr>
        <p:txBody>
          <a:bodyPr/>
          <a:lstStyle/>
          <a:p>
            <a:r>
              <a:rPr lang="en-GB" altLang="en-US">
                <a:latin typeface="Arial" panose="020B0604020202020204" pitchFamily="34" charset="0"/>
                <a:ea typeface="ＭＳ Ｐゴシック" panose="020B0600070205080204" pitchFamily="34" charset="-128"/>
              </a:rPr>
              <a:t>The search window is like a view into the mind – it often acts as a kind of confessional…ew do not search rationally, and on our search engine the social desirability bias I removed.  Eg I hate my boss</a:t>
            </a:r>
          </a:p>
        </p:txBody>
      </p:sp>
      <p:sp>
        <p:nvSpPr>
          <p:cNvPr id="99332" name="Slide Number Placeholder 3">
            <a:extLst>
              <a:ext uri="{FF2B5EF4-FFF2-40B4-BE49-F238E27FC236}">
                <a16:creationId xmlns:a16="http://schemas.microsoft.com/office/drawing/2014/main" id="{15A8FEE2-A357-4571-9CDA-5E4DD4FFA9B7}"/>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82789D-B3FD-4C6E-966F-627169EB3C5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810222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A12DCF3D-07FE-474E-8069-5A23AA39EA04}"/>
              </a:ext>
            </a:extLst>
          </p:cNvPr>
          <p:cNvSpPr>
            <a:spLocks noGrp="1" noRot="1" noChangeAspect="1" noChangeArrowheads="1" noTextEdit="1"/>
          </p:cNvSpPr>
          <p:nvPr>
            <p:ph type="sldImg"/>
          </p:nvPr>
        </p:nvSpPr>
        <p:spPr>
          <a:ln/>
        </p:spPr>
      </p:sp>
      <p:sp>
        <p:nvSpPr>
          <p:cNvPr id="101379" name="Notes Placeholder 2">
            <a:extLst>
              <a:ext uri="{FF2B5EF4-FFF2-40B4-BE49-F238E27FC236}">
                <a16:creationId xmlns:a16="http://schemas.microsoft.com/office/drawing/2014/main" id="{2B653233-0650-4A52-BFFF-47A0A6ACC89C}"/>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101380" name="Slide Number Placeholder 3">
            <a:extLst>
              <a:ext uri="{FF2B5EF4-FFF2-40B4-BE49-F238E27FC236}">
                <a16:creationId xmlns:a16="http://schemas.microsoft.com/office/drawing/2014/main" id="{65FBFA06-7FB7-4F0D-AE32-A30B414C34B8}"/>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D70D5D-D20C-4F10-BE49-C1713571585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35022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A8139862-CC20-4558-945A-3AB62EB6CCD8}"/>
              </a:ext>
            </a:extLst>
          </p:cNvPr>
          <p:cNvSpPr>
            <a:spLocks noGrp="1" noRot="1" noChangeAspect="1" noChangeArrowheads="1" noTextEdit="1"/>
          </p:cNvSpPr>
          <p:nvPr>
            <p:ph type="sldImg"/>
          </p:nvPr>
        </p:nvSpPr>
        <p:spPr>
          <a:ln/>
        </p:spPr>
      </p:sp>
      <p:sp>
        <p:nvSpPr>
          <p:cNvPr id="103427" name="Notes Placeholder 2">
            <a:extLst>
              <a:ext uri="{FF2B5EF4-FFF2-40B4-BE49-F238E27FC236}">
                <a16:creationId xmlns:a16="http://schemas.microsoft.com/office/drawing/2014/main" id="{B84777D3-DE49-4334-A1AC-6373DE6C0559}"/>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103428" name="Slide Number Placeholder 3">
            <a:extLst>
              <a:ext uri="{FF2B5EF4-FFF2-40B4-BE49-F238E27FC236}">
                <a16:creationId xmlns:a16="http://schemas.microsoft.com/office/drawing/2014/main" id="{427458D8-CECB-4F00-8E15-93F24A34B552}"/>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8E09EE-A738-45D0-B223-6EB1E941E6B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158134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2F0B734A-B31A-47CE-859C-8941B32D52D5}"/>
              </a:ext>
            </a:extLst>
          </p:cNvPr>
          <p:cNvSpPr>
            <a:spLocks noGrp="1" noRot="1" noChangeAspect="1" noChangeArrowheads="1" noTextEdit="1"/>
          </p:cNvSpPr>
          <p:nvPr>
            <p:ph type="sldImg"/>
          </p:nvPr>
        </p:nvSpPr>
        <p:spPr>
          <a:ln/>
        </p:spPr>
      </p:sp>
      <p:sp>
        <p:nvSpPr>
          <p:cNvPr id="105475" name="Notes Placeholder 2">
            <a:extLst>
              <a:ext uri="{FF2B5EF4-FFF2-40B4-BE49-F238E27FC236}">
                <a16:creationId xmlns:a16="http://schemas.microsoft.com/office/drawing/2014/main" id="{AE37F5FB-925D-4F73-A6CD-9BB06E759B53}"/>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105476" name="Slide Number Placeholder 3">
            <a:extLst>
              <a:ext uri="{FF2B5EF4-FFF2-40B4-BE49-F238E27FC236}">
                <a16:creationId xmlns:a16="http://schemas.microsoft.com/office/drawing/2014/main" id="{F7D63252-0B8D-4F2E-8B50-D8D77E4E3029}"/>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BB17282-FC9A-486C-A1D6-D97AB455BE7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504669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77D2354E-56D6-41FB-995E-6C2DD2EF4D8F}"/>
              </a:ext>
            </a:extLst>
          </p:cNvPr>
          <p:cNvSpPr>
            <a:spLocks noGrp="1" noRot="1" noChangeAspect="1" noChangeArrowheads="1" noTextEdit="1"/>
          </p:cNvSpPr>
          <p:nvPr>
            <p:ph type="sldImg"/>
          </p:nvPr>
        </p:nvSpPr>
        <p:spPr>
          <a:ln/>
        </p:spPr>
      </p:sp>
      <p:sp>
        <p:nvSpPr>
          <p:cNvPr id="107523" name="Notes Placeholder 2">
            <a:extLst>
              <a:ext uri="{FF2B5EF4-FFF2-40B4-BE49-F238E27FC236}">
                <a16:creationId xmlns:a16="http://schemas.microsoft.com/office/drawing/2014/main" id="{DAC73B14-5C62-468A-864B-D2338E562858}"/>
              </a:ext>
            </a:extLst>
          </p:cNvPr>
          <p:cNvSpPr>
            <a:spLocks noGrp="1" noChangeArrowheads="1"/>
          </p:cNvSpPr>
          <p:nvPr>
            <p:ph type="body" idx="1"/>
          </p:nvPr>
        </p:nvSpPr>
        <p:spPr>
          <a:noFill/>
        </p:spPr>
        <p:txBody>
          <a:bodyPr/>
          <a:lstStyle/>
          <a:p>
            <a:endParaRPr lang="en-GB" altLang="en-US" i="1">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So why do successful policing initiatives more often than not pass away? Consider the lion. A lion finds a lioness attractive. She already has cubs. He sees off her partner, the father of the cubs. He then kills the cubs. He’s not going to waste time and energy nurturing progeny which do not carry his genes.  </a:t>
            </a:r>
          </a:p>
          <a:p>
            <a:r>
              <a:rPr lang="en-GB" altLang="en-US">
                <a:latin typeface="Arial" panose="020B0604020202020204" pitchFamily="34" charset="0"/>
                <a:ea typeface="ＭＳ Ｐゴシック" panose="020B0600070205080204" pitchFamily="34" charset="-128"/>
              </a:rPr>
              <a:t>Like the lion, the ambitious police officer, having achieved command, will be tempted, consciously or because of enthusiasm for his or her as yet unrealised ideas, to let the initiatives of his or her predecessor wither, however successful. the ideal career trajectory for the ambitious officer is to kill your predecessor’s promising cubs, make a song and dance about the birth of your own cubs, then get promoted (to head of the pride) before someone comes along to kill your cubs.  </a:t>
            </a:r>
            <a:r>
              <a:rPr lang="en-GB" altLang="en-US" i="1">
                <a:latin typeface="Arial" panose="020B0604020202020204" pitchFamily="34" charset="0"/>
                <a:ea typeface="ＭＳ Ｐゴシック" panose="020B0600070205080204" pitchFamily="34" charset="-128"/>
              </a:rPr>
              <a:t>Ken Pease</a:t>
            </a:r>
            <a:endParaRPr lang="en-GB" altLang="en-US">
              <a:latin typeface="Arial" panose="020B0604020202020204" pitchFamily="34" charset="0"/>
              <a:ea typeface="ＭＳ Ｐゴシック" panose="020B0600070205080204" pitchFamily="34" charset="-128"/>
            </a:endParaRPr>
          </a:p>
        </p:txBody>
      </p:sp>
      <p:sp>
        <p:nvSpPr>
          <p:cNvPr id="107524" name="Slide Number Placeholder 3">
            <a:extLst>
              <a:ext uri="{FF2B5EF4-FFF2-40B4-BE49-F238E27FC236}">
                <a16:creationId xmlns:a16="http://schemas.microsoft.com/office/drawing/2014/main" id="{76092391-F693-4A91-9E9F-F23BC8C9AF4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D119A0B-0AAA-4A11-884F-6418E80179D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971868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143000"/>
            <a:ext cx="41116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CADA9-3D7C-4C25-9083-2F438049B4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594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baseline="0" dirty="0">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rgbClr val="002596"/>
                </a:solidFill>
                <a:latin typeface="Arial" panose="020B0604020202020204" pitchFamily="34" charset="0"/>
              </a:defRPr>
            </a:lvl1pPr>
            <a:lvl2pPr marL="742950" indent="-285750">
              <a:defRPr sz="2600">
                <a:solidFill>
                  <a:srgbClr val="002596"/>
                </a:solidFill>
                <a:latin typeface="Arial" panose="020B0604020202020204" pitchFamily="34" charset="0"/>
              </a:defRPr>
            </a:lvl2pPr>
            <a:lvl3pPr marL="1143000" indent="-228600">
              <a:defRPr sz="2600">
                <a:solidFill>
                  <a:srgbClr val="002596"/>
                </a:solidFill>
                <a:latin typeface="Arial" panose="020B0604020202020204" pitchFamily="34" charset="0"/>
              </a:defRPr>
            </a:lvl3pPr>
            <a:lvl4pPr marL="1600200" indent="-228600">
              <a:defRPr sz="2600">
                <a:solidFill>
                  <a:srgbClr val="002596"/>
                </a:solidFill>
                <a:latin typeface="Arial" panose="020B0604020202020204" pitchFamily="34" charset="0"/>
              </a:defRPr>
            </a:lvl4pPr>
            <a:lvl5pPr marL="2057400" indent="-228600">
              <a:defRPr sz="2600">
                <a:solidFill>
                  <a:srgbClr val="002596"/>
                </a:solidFill>
                <a:latin typeface="Arial" panose="020B0604020202020204" pitchFamily="34" charset="0"/>
              </a:defRPr>
            </a:lvl5pPr>
            <a:lvl6pPr marL="2514600" indent="-228600" eaLnBrk="0" fontAlgn="base" hangingPunct="0">
              <a:spcBef>
                <a:spcPct val="0"/>
              </a:spcBef>
              <a:spcAft>
                <a:spcPct val="0"/>
              </a:spcAft>
              <a:defRPr sz="2600">
                <a:solidFill>
                  <a:srgbClr val="002596"/>
                </a:solidFill>
                <a:latin typeface="Arial" panose="020B0604020202020204" pitchFamily="34" charset="0"/>
              </a:defRPr>
            </a:lvl6pPr>
            <a:lvl7pPr marL="2971800" indent="-228600" eaLnBrk="0" fontAlgn="base" hangingPunct="0">
              <a:spcBef>
                <a:spcPct val="0"/>
              </a:spcBef>
              <a:spcAft>
                <a:spcPct val="0"/>
              </a:spcAft>
              <a:defRPr sz="2600">
                <a:solidFill>
                  <a:srgbClr val="002596"/>
                </a:solidFill>
                <a:latin typeface="Arial" panose="020B0604020202020204" pitchFamily="34" charset="0"/>
              </a:defRPr>
            </a:lvl7pPr>
            <a:lvl8pPr marL="3429000" indent="-228600" eaLnBrk="0" fontAlgn="base" hangingPunct="0">
              <a:spcBef>
                <a:spcPct val="0"/>
              </a:spcBef>
              <a:spcAft>
                <a:spcPct val="0"/>
              </a:spcAft>
              <a:defRPr sz="2600">
                <a:solidFill>
                  <a:srgbClr val="002596"/>
                </a:solidFill>
                <a:latin typeface="Arial" panose="020B0604020202020204" pitchFamily="34" charset="0"/>
              </a:defRPr>
            </a:lvl8pPr>
            <a:lvl9pPr marL="3886200" indent="-228600" eaLnBrk="0" fontAlgn="base" hangingPunct="0">
              <a:spcBef>
                <a:spcPct val="0"/>
              </a:spcBef>
              <a:spcAft>
                <a:spcPct val="0"/>
              </a:spcAft>
              <a:defRPr sz="2600">
                <a:solidFill>
                  <a:srgbClr val="002596"/>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EFF4E-5CD4-436B-8633-829A0B79D3C4}"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240062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Innovation and change bring benefits but also</a:t>
            </a:r>
            <a:r>
              <a:rPr lang="en-US" sz="1200" b="0" i="0" kern="1200" baseline="0" dirty="0">
                <a:solidFill>
                  <a:schemeClr val="tx1"/>
                </a:solidFill>
                <a:effectLst/>
                <a:latin typeface="+mn-lt"/>
                <a:ea typeface="+mn-ea"/>
                <a:cs typeface="+mn-cs"/>
              </a:rPr>
              <a:t> new crime opportunities.  Let’s consider the past..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90C70-F9E4-AE47-9B87-92F91EFD29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19103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CADA9-3D7C-4C25-9083-2F438049B4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07783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Innovation and change bring benefits but also</a:t>
            </a:r>
            <a:r>
              <a:rPr lang="en-US" sz="1200" b="0" i="0" kern="1200" baseline="0" dirty="0">
                <a:solidFill>
                  <a:schemeClr val="tx1"/>
                </a:solidFill>
                <a:effectLst/>
                <a:latin typeface="+mn-lt"/>
                <a:ea typeface="+mn-ea"/>
                <a:cs typeface="+mn-cs"/>
              </a:rPr>
              <a:t> new crime opportunities.  Let’s consider the past..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90C70-F9E4-AE47-9B87-92F91EFD29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66754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dirty="0"/>
              <a:t>Changes to recording practice (TWOC) in 70s.</a:t>
            </a:r>
          </a:p>
          <a:p>
            <a:endParaRPr lang="en-GB" dirty="0"/>
          </a:p>
          <a:p>
            <a:r>
              <a:rPr lang="en-GB" dirty="0"/>
              <a:t>Increase in availability led to a crime harvest that showed no signs</a:t>
            </a:r>
            <a:r>
              <a:rPr lang="en-GB" baseline="0" dirty="0"/>
              <a:t> of abating.</a:t>
            </a:r>
            <a:endParaRPr lang="en-GB" dirty="0"/>
          </a:p>
          <a:p>
            <a:endParaRPr lang="en-GB" dirty="0"/>
          </a:p>
          <a:p>
            <a:r>
              <a:rPr lang="en-GB" dirty="0"/>
              <a:t>Vehicle</a:t>
            </a:r>
            <a:r>
              <a:rPr lang="en-GB" baseline="0" dirty="0"/>
              <a:t> manufacturers had the competency to act, and their changes could affect the masses.  But were reluctant to do so.   Car theft index</a:t>
            </a:r>
            <a:r>
              <a:rPr lang="is-IS" baseline="0" dirty="0"/>
              <a:t>…</a:t>
            </a:r>
          </a:p>
          <a:p>
            <a:endParaRPr lang="is-IS" baseline="0" dirty="0"/>
          </a:p>
          <a:p>
            <a:r>
              <a:rPr lang="en-US" baseline="0" dirty="0"/>
              <a:t>https://</a:t>
            </a:r>
            <a:r>
              <a:rPr lang="en-US" baseline="0" dirty="0" err="1"/>
              <a:t>www.gov.uk</a:t>
            </a:r>
            <a:r>
              <a:rPr lang="en-US" baseline="0" dirty="0"/>
              <a:t>/government/uploads/system/uploads/</a:t>
            </a:r>
            <a:r>
              <a:rPr lang="en-US" baseline="0" dirty="0" err="1"/>
              <a:t>attachment_data</a:t>
            </a:r>
            <a:r>
              <a:rPr lang="en-US" baseline="0" dirty="0"/>
              <a:t>/file/8995/vehicles-</a:t>
            </a:r>
            <a:r>
              <a:rPr lang="en-US" baseline="0" dirty="0" err="1"/>
              <a:t>summary.pdf</a:t>
            </a:r>
            <a:endParaRPr lang="is-IS" baseline="0" dirty="0"/>
          </a:p>
          <a:p>
            <a:endParaRPr lang="en-GB" dirty="0"/>
          </a:p>
          <a:p>
            <a:r>
              <a:rPr lang="en-GB" dirty="0"/>
              <a:t>1992 first Car Theft Index, last 2006</a:t>
            </a:r>
          </a:p>
          <a:p>
            <a:r>
              <a:rPr lang="en-GB" dirty="0"/>
              <a:t>Car theft peaked in 2003: 592,000 incidents</a:t>
            </a:r>
          </a:p>
          <a:p>
            <a:r>
              <a:rPr lang="en-GB" dirty="0"/>
              <a:t>Last year, 2010-11, 99,000</a:t>
            </a:r>
          </a:p>
          <a:p>
            <a:pPr eaLnBrk="1" hangingPunct="1"/>
            <a:r>
              <a:rPr lang="en-GB" sz="1200" dirty="0"/>
              <a:t>The police loved it</a:t>
            </a:r>
          </a:p>
          <a:p>
            <a:pPr eaLnBrk="1" hangingPunct="1"/>
            <a:r>
              <a:rPr lang="en-GB" sz="1200" dirty="0"/>
              <a:t>The manufacturers took it on the chin</a:t>
            </a:r>
          </a:p>
          <a:p>
            <a:pPr eaLnBrk="1" hangingPunct="1"/>
            <a:r>
              <a:rPr lang="en-GB" sz="1200" dirty="0"/>
              <a:t>The insurance industry was supportive</a:t>
            </a:r>
          </a:p>
          <a:p>
            <a:pPr eaLnBrk="1" hangingPunct="1"/>
            <a:r>
              <a:rPr lang="en-GB" sz="1200" dirty="0"/>
              <a:t>The consumer groups were keen</a:t>
            </a:r>
          </a:p>
          <a:p>
            <a:pPr eaLnBrk="1" hangingPunct="1"/>
            <a:r>
              <a:rPr lang="en-GB" sz="1200" dirty="0"/>
              <a:t>The media picked up on it</a:t>
            </a:r>
          </a:p>
          <a:p>
            <a:pPr eaLnBrk="1" hangingPunct="1"/>
            <a:r>
              <a:rPr lang="en-GB" sz="1200" dirty="0"/>
              <a:t>It avoided legislation</a:t>
            </a:r>
          </a:p>
          <a:p>
            <a:pPr eaLnBrk="1" hangingPunct="1"/>
            <a:r>
              <a:rPr lang="en-GB" sz="1200" dirty="0"/>
              <a:t>It was very popular with the politicians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83BAA-5B31-40F0-BC5E-82EB8BBFFA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75907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Tension between evidence and stimulus value – RCTs</a:t>
            </a:r>
            <a:r>
              <a:rPr lang="en-US" baseline="0" dirty="0"/>
              <a:t> </a:t>
            </a:r>
            <a:r>
              <a:rPr lang="en-US" dirty="0"/>
              <a:t>tells us about interventions now but offer no insight into </a:t>
            </a:r>
            <a:r>
              <a:rPr lang="en-US" baseline="0" dirty="0"/>
              <a:t>what’s next.</a:t>
            </a:r>
          </a:p>
          <a:p>
            <a:endParaRPr lang="en-US" baseline="0" dirty="0"/>
          </a:p>
          <a:p>
            <a:r>
              <a:rPr lang="en-US" baseline="0" dirty="0"/>
              <a:t>Hierarchy of evidence – High quality peer-reviewed studies with good samples; Ltd sample but robust method; single study or well cited review through to pure speculation.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CADA9-3D7C-4C25-9083-2F438049B4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83214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CADA9-3D7C-4C25-9083-2F438049B4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462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rgbClr val="002596"/>
                </a:solidFill>
                <a:latin typeface="Arial" panose="020B0604020202020204" pitchFamily="34" charset="0"/>
              </a:defRPr>
            </a:lvl1pPr>
            <a:lvl2pPr marL="742950" indent="-285750">
              <a:defRPr sz="2600">
                <a:solidFill>
                  <a:srgbClr val="002596"/>
                </a:solidFill>
                <a:latin typeface="Arial" panose="020B0604020202020204" pitchFamily="34" charset="0"/>
              </a:defRPr>
            </a:lvl2pPr>
            <a:lvl3pPr marL="1143000" indent="-228600">
              <a:defRPr sz="2600">
                <a:solidFill>
                  <a:srgbClr val="002596"/>
                </a:solidFill>
                <a:latin typeface="Arial" panose="020B0604020202020204" pitchFamily="34" charset="0"/>
              </a:defRPr>
            </a:lvl3pPr>
            <a:lvl4pPr marL="1600200" indent="-228600">
              <a:defRPr sz="2600">
                <a:solidFill>
                  <a:srgbClr val="002596"/>
                </a:solidFill>
                <a:latin typeface="Arial" panose="020B0604020202020204" pitchFamily="34" charset="0"/>
              </a:defRPr>
            </a:lvl4pPr>
            <a:lvl5pPr marL="2057400" indent="-228600">
              <a:defRPr sz="2600">
                <a:solidFill>
                  <a:srgbClr val="002596"/>
                </a:solidFill>
                <a:latin typeface="Arial" panose="020B0604020202020204" pitchFamily="34" charset="0"/>
              </a:defRPr>
            </a:lvl5pPr>
            <a:lvl6pPr marL="2514600" indent="-228600" eaLnBrk="0" fontAlgn="base" hangingPunct="0">
              <a:spcBef>
                <a:spcPct val="0"/>
              </a:spcBef>
              <a:spcAft>
                <a:spcPct val="0"/>
              </a:spcAft>
              <a:defRPr sz="2600">
                <a:solidFill>
                  <a:srgbClr val="002596"/>
                </a:solidFill>
                <a:latin typeface="Arial" panose="020B0604020202020204" pitchFamily="34" charset="0"/>
              </a:defRPr>
            </a:lvl6pPr>
            <a:lvl7pPr marL="2971800" indent="-228600" eaLnBrk="0" fontAlgn="base" hangingPunct="0">
              <a:spcBef>
                <a:spcPct val="0"/>
              </a:spcBef>
              <a:spcAft>
                <a:spcPct val="0"/>
              </a:spcAft>
              <a:defRPr sz="2600">
                <a:solidFill>
                  <a:srgbClr val="002596"/>
                </a:solidFill>
                <a:latin typeface="Arial" panose="020B0604020202020204" pitchFamily="34" charset="0"/>
              </a:defRPr>
            </a:lvl7pPr>
            <a:lvl8pPr marL="3429000" indent="-228600" eaLnBrk="0" fontAlgn="base" hangingPunct="0">
              <a:spcBef>
                <a:spcPct val="0"/>
              </a:spcBef>
              <a:spcAft>
                <a:spcPct val="0"/>
              </a:spcAft>
              <a:defRPr sz="2600">
                <a:solidFill>
                  <a:srgbClr val="002596"/>
                </a:solidFill>
                <a:latin typeface="Arial" panose="020B0604020202020204" pitchFamily="34" charset="0"/>
              </a:defRPr>
            </a:lvl8pPr>
            <a:lvl9pPr marL="3886200" indent="-228600" eaLnBrk="0" fontAlgn="base" hangingPunct="0">
              <a:spcBef>
                <a:spcPct val="0"/>
              </a:spcBef>
              <a:spcAft>
                <a:spcPct val="0"/>
              </a:spcAft>
              <a:defRPr sz="2600">
                <a:solidFill>
                  <a:srgbClr val="002596"/>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EFF4E-5CD4-436B-8633-829A0B79D3C4}"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52511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rgbClr val="002596"/>
                </a:solidFill>
                <a:latin typeface="Arial" panose="020B0604020202020204" pitchFamily="34" charset="0"/>
              </a:defRPr>
            </a:lvl1pPr>
            <a:lvl2pPr marL="742950" indent="-285750">
              <a:defRPr sz="2600">
                <a:solidFill>
                  <a:srgbClr val="002596"/>
                </a:solidFill>
                <a:latin typeface="Arial" panose="020B0604020202020204" pitchFamily="34" charset="0"/>
              </a:defRPr>
            </a:lvl2pPr>
            <a:lvl3pPr marL="1143000" indent="-228600">
              <a:defRPr sz="2600">
                <a:solidFill>
                  <a:srgbClr val="002596"/>
                </a:solidFill>
                <a:latin typeface="Arial" panose="020B0604020202020204" pitchFamily="34" charset="0"/>
              </a:defRPr>
            </a:lvl3pPr>
            <a:lvl4pPr marL="1600200" indent="-228600">
              <a:defRPr sz="2600">
                <a:solidFill>
                  <a:srgbClr val="002596"/>
                </a:solidFill>
                <a:latin typeface="Arial" panose="020B0604020202020204" pitchFamily="34" charset="0"/>
              </a:defRPr>
            </a:lvl4pPr>
            <a:lvl5pPr marL="2057400" indent="-228600">
              <a:defRPr sz="2600">
                <a:solidFill>
                  <a:srgbClr val="002596"/>
                </a:solidFill>
                <a:latin typeface="Arial" panose="020B0604020202020204" pitchFamily="34" charset="0"/>
              </a:defRPr>
            </a:lvl5pPr>
            <a:lvl6pPr marL="2514600" indent="-228600" eaLnBrk="0" fontAlgn="base" hangingPunct="0">
              <a:spcBef>
                <a:spcPct val="0"/>
              </a:spcBef>
              <a:spcAft>
                <a:spcPct val="0"/>
              </a:spcAft>
              <a:defRPr sz="2600">
                <a:solidFill>
                  <a:srgbClr val="002596"/>
                </a:solidFill>
                <a:latin typeface="Arial" panose="020B0604020202020204" pitchFamily="34" charset="0"/>
              </a:defRPr>
            </a:lvl6pPr>
            <a:lvl7pPr marL="2971800" indent="-228600" eaLnBrk="0" fontAlgn="base" hangingPunct="0">
              <a:spcBef>
                <a:spcPct val="0"/>
              </a:spcBef>
              <a:spcAft>
                <a:spcPct val="0"/>
              </a:spcAft>
              <a:defRPr sz="2600">
                <a:solidFill>
                  <a:srgbClr val="002596"/>
                </a:solidFill>
                <a:latin typeface="Arial" panose="020B0604020202020204" pitchFamily="34" charset="0"/>
              </a:defRPr>
            </a:lvl7pPr>
            <a:lvl8pPr marL="3429000" indent="-228600" eaLnBrk="0" fontAlgn="base" hangingPunct="0">
              <a:spcBef>
                <a:spcPct val="0"/>
              </a:spcBef>
              <a:spcAft>
                <a:spcPct val="0"/>
              </a:spcAft>
              <a:defRPr sz="2600">
                <a:solidFill>
                  <a:srgbClr val="002596"/>
                </a:solidFill>
                <a:latin typeface="Arial" panose="020B0604020202020204" pitchFamily="34" charset="0"/>
              </a:defRPr>
            </a:lvl8pPr>
            <a:lvl9pPr marL="3886200" indent="-228600" eaLnBrk="0" fontAlgn="base" hangingPunct="0">
              <a:spcBef>
                <a:spcPct val="0"/>
              </a:spcBef>
              <a:spcAft>
                <a:spcPct val="0"/>
              </a:spcAft>
              <a:defRPr sz="2600">
                <a:solidFill>
                  <a:srgbClr val="002596"/>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EFF4E-5CD4-436B-8633-829A0B79D3C4}"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48873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64EE6164-789F-4413-9A3F-1DD8E526D5B2}"/>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DF776399-9B09-433F-94D1-5A3F6F61EECA}"/>
              </a:ext>
            </a:extLst>
          </p:cNvPr>
          <p:cNvSpPr>
            <a:spLocks noGrp="1" noChangeArrowheads="1"/>
          </p:cNvSpPr>
          <p:nvPr>
            <p:ph type="body" idx="1"/>
          </p:nvPr>
        </p:nvSpPr>
        <p:spPr>
          <a:noFill/>
        </p:spPr>
        <p:txBody>
          <a:bodyPr/>
          <a:lstStyle/>
          <a:p>
            <a:r>
              <a:rPr lang="en-GB" altLang="en-US">
                <a:latin typeface="Arial" panose="020B0604020202020204" pitchFamily="34" charset="0"/>
                <a:ea typeface="ＭＳ Ｐゴシック" panose="020B0600070205080204" pitchFamily="34" charset="-128"/>
              </a:rPr>
              <a:t>Triple T (not just RCT)</a:t>
            </a:r>
          </a:p>
          <a:p>
            <a:r>
              <a:rPr lang="en-GB" altLang="en-US">
                <a:latin typeface="Arial" panose="020B0604020202020204" pitchFamily="34" charset="0"/>
                <a:ea typeface="ＭＳ Ｐゴシック" panose="020B0600070205080204" pitchFamily="34" charset="-128"/>
              </a:rPr>
              <a:t>Behavioural Ecomics: How we must, but have not yet, taken notice</a:t>
            </a:r>
          </a:p>
          <a:p>
            <a:r>
              <a:rPr lang="en-GB" altLang="en-US">
                <a:latin typeface="Arial" panose="020B0604020202020204" pitchFamily="34" charset="0"/>
                <a:ea typeface="ＭＳ Ｐゴシック" panose="020B0600070205080204" pitchFamily="34" charset="-128"/>
              </a:rPr>
              <a:t>Digital – a huge enabler for EBP</a:t>
            </a:r>
          </a:p>
          <a:p>
            <a:r>
              <a:rPr lang="en-GB" altLang="en-US">
                <a:latin typeface="Arial" panose="020B0604020202020204" pitchFamily="34" charset="0"/>
                <a:ea typeface="ＭＳ Ｐゴシック" panose="020B0600070205080204" pitchFamily="34" charset="-128"/>
              </a:rPr>
              <a:t>In each area will talk about potential proposals</a:t>
            </a:r>
          </a:p>
        </p:txBody>
      </p:sp>
      <p:sp>
        <p:nvSpPr>
          <p:cNvPr id="25604" name="Slide Number Placeholder 3">
            <a:extLst>
              <a:ext uri="{FF2B5EF4-FFF2-40B4-BE49-F238E27FC236}">
                <a16:creationId xmlns:a16="http://schemas.microsoft.com/office/drawing/2014/main" id="{F00F4BF3-C913-4F0C-9259-F700EA4FCE18}"/>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95C2E4-8134-448F-A9B8-53123235424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5373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68780347-DC82-43EC-B10C-7A2D29270551}"/>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785DC1C8-4CD3-4721-AC16-9C37C1C1D1A4}"/>
              </a:ext>
            </a:extLst>
          </p:cNvPr>
          <p:cNvSpPr>
            <a:spLocks noGrp="1" noChangeArrowheads="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27652" name="Slide Number Placeholder 3">
            <a:extLst>
              <a:ext uri="{FF2B5EF4-FFF2-40B4-BE49-F238E27FC236}">
                <a16:creationId xmlns:a16="http://schemas.microsoft.com/office/drawing/2014/main" id="{D69B547E-71FD-4A19-B77E-874A80DD761C}"/>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BB0C45-CC8F-4CFF-8873-47D3C3F3611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23596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8" name="Picture 17" descr="01_backTitl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3003213" cy="9752410"/>
          </a:xfrm>
          <a:prstGeom prst="rect">
            <a:avLst/>
          </a:prstGeom>
        </p:spPr>
      </p:pic>
      <p:sp>
        <p:nvSpPr>
          <p:cNvPr id="2" name="Title 1"/>
          <p:cNvSpPr>
            <a:spLocks noGrp="1"/>
          </p:cNvSpPr>
          <p:nvPr>
            <p:ph type="ctrTitle"/>
          </p:nvPr>
        </p:nvSpPr>
        <p:spPr>
          <a:xfrm>
            <a:off x="530072" y="4628143"/>
            <a:ext cx="7941248" cy="3410314"/>
          </a:xfrm>
        </p:spPr>
        <p:txBody>
          <a:bodyPr anchor="b"/>
          <a:lstStyle>
            <a:lvl1pPr>
              <a:lnSpc>
                <a:spcPts val="5000"/>
              </a:lnSpc>
              <a:defRPr>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530072" y="8356701"/>
            <a:ext cx="7967434" cy="461665"/>
          </a:xfrm>
        </p:spPr>
        <p:txBody>
          <a:bodyPr wrap="square">
            <a:spAutoFit/>
          </a:bodyPr>
          <a:lstStyle>
            <a:lvl1pPr marL="0" indent="0" algn="l">
              <a:lnSpc>
                <a:spcPct val="100000"/>
              </a:lnSpc>
              <a:spcBef>
                <a:spcPts val="0"/>
              </a:spcBef>
              <a:spcAft>
                <a:spcPts val="0"/>
              </a:spcAft>
              <a:buNone/>
              <a:defRPr sz="3000">
                <a:solidFill>
                  <a:srgbClr val="FFFFFF"/>
                </a:solidFill>
              </a:defRPr>
            </a:lvl1pPr>
            <a:lvl2pPr marL="650276" indent="0" algn="ctr">
              <a:buNone/>
              <a:defRPr>
                <a:solidFill>
                  <a:schemeClr val="tx1">
                    <a:tint val="75000"/>
                  </a:schemeClr>
                </a:solidFill>
              </a:defRPr>
            </a:lvl2pPr>
            <a:lvl3pPr marL="1300551" indent="0" algn="ctr">
              <a:buNone/>
              <a:defRPr>
                <a:solidFill>
                  <a:schemeClr val="tx1">
                    <a:tint val="75000"/>
                  </a:schemeClr>
                </a:solidFill>
              </a:defRPr>
            </a:lvl3pPr>
            <a:lvl4pPr marL="1950827" indent="0" algn="ctr">
              <a:buNone/>
              <a:defRPr>
                <a:solidFill>
                  <a:schemeClr val="tx1">
                    <a:tint val="75000"/>
                  </a:schemeClr>
                </a:solidFill>
              </a:defRPr>
            </a:lvl4pPr>
            <a:lvl5pPr marL="2601102" indent="0" algn="ctr">
              <a:buNone/>
              <a:defRPr>
                <a:solidFill>
                  <a:schemeClr val="tx1">
                    <a:tint val="75000"/>
                  </a:schemeClr>
                </a:solidFill>
              </a:defRPr>
            </a:lvl5pPr>
            <a:lvl6pPr marL="3251378" indent="0" algn="ctr">
              <a:buNone/>
              <a:defRPr>
                <a:solidFill>
                  <a:schemeClr val="tx1">
                    <a:tint val="75000"/>
                  </a:schemeClr>
                </a:solidFill>
              </a:defRPr>
            </a:lvl6pPr>
            <a:lvl7pPr marL="3901653" indent="0" algn="ctr">
              <a:buNone/>
              <a:defRPr>
                <a:solidFill>
                  <a:schemeClr val="tx1">
                    <a:tint val="75000"/>
                  </a:schemeClr>
                </a:solidFill>
              </a:defRPr>
            </a:lvl7pPr>
            <a:lvl8pPr marL="4551929" indent="0" algn="ctr">
              <a:buNone/>
              <a:defRPr>
                <a:solidFill>
                  <a:schemeClr val="tx1">
                    <a:tint val="75000"/>
                  </a:schemeClr>
                </a:solidFill>
              </a:defRPr>
            </a:lvl8pPr>
            <a:lvl9pPr marL="5202204" indent="0" algn="ctr">
              <a:buNone/>
              <a:defRPr>
                <a:solidFill>
                  <a:schemeClr val="tx1">
                    <a:tint val="75000"/>
                  </a:schemeClr>
                </a:solidFill>
              </a:defRPr>
            </a:lvl9pPr>
          </a:lstStyle>
          <a:p>
            <a:r>
              <a:rPr lang="en-US"/>
              <a:t>Click to edit Master subtitle style</a:t>
            </a:r>
            <a:endParaRPr lang="en-GB" dirty="0"/>
          </a:p>
        </p:txBody>
      </p:sp>
      <p:cxnSp>
        <p:nvCxnSpPr>
          <p:cNvPr id="8" name="Straight Connector 7"/>
          <p:cNvCxnSpPr/>
          <p:nvPr userDrawn="1"/>
        </p:nvCxnSpPr>
        <p:spPr>
          <a:xfrm>
            <a:off x="528435" y="8235340"/>
            <a:ext cx="7942884" cy="0"/>
          </a:xfrm>
          <a:prstGeom prst="line">
            <a:avLst/>
          </a:prstGeom>
          <a:ln w="38100" cap="rnd">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pic>
        <p:nvPicPr>
          <p:cNvPr id="17" name="Picture 16" descr="lifeChanging.e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75094" y="8757215"/>
            <a:ext cx="2350281" cy="545345"/>
          </a:xfrm>
          <a:prstGeom prst="rect">
            <a:avLst/>
          </a:prstGeom>
        </p:spPr>
      </p:pic>
      <p:pic>
        <p:nvPicPr>
          <p:cNvPr id="19" name="Picture 18" descr="1_TheOU_Logo.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334776" y="368300"/>
            <a:ext cx="1293797" cy="887545"/>
          </a:xfrm>
          <a:prstGeom prst="rect">
            <a:avLst/>
          </a:prstGeom>
        </p:spPr>
      </p:pic>
      <p:sp>
        <p:nvSpPr>
          <p:cNvPr id="4" name="Slide Number Placeholder 3"/>
          <p:cNvSpPr>
            <a:spLocks noGrp="1"/>
          </p:cNvSpPr>
          <p:nvPr>
            <p:ph type="sldNum" sz="quarter" idx="10"/>
          </p:nvPr>
        </p:nvSpPr>
        <p:spPr/>
        <p:txBody>
          <a:bodyPr/>
          <a:lstStyle/>
          <a:p>
            <a:pPr algn="ctr"/>
            <a:fld id="{C0BADC3D-1509-2C4E-AB5E-AF0356668A88}" type="slidenum">
              <a:rPr lang="en-GB" smtClean="0"/>
              <a:pPr algn="ctr"/>
              <a:t>‹#›</a:t>
            </a:fld>
            <a:endParaRPr lang="en-GB" dirty="0"/>
          </a:p>
        </p:txBody>
      </p:sp>
    </p:spTree>
    <p:extLst>
      <p:ext uri="{BB962C8B-B14F-4D97-AF65-F5344CB8AC3E}">
        <p14:creationId xmlns:p14="http://schemas.microsoft.com/office/powerpoint/2010/main" val="2175082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4"/>
          <p:cNvSpPr>
            <a:spLocks noGrp="1" noChangeArrowheads="1"/>
          </p:cNvSpPr>
          <p:nvPr>
            <p:ph type="dt" sz="quarter" idx="10"/>
          </p:nvPr>
        </p:nvSpPr>
        <p:spPr>
          <a:ln/>
        </p:spPr>
        <p:txBody>
          <a:bodyPr/>
          <a:lstStyle>
            <a:lvl1pPr>
              <a:defRPr/>
            </a:lvl1pPr>
          </a:lstStyle>
          <a:p>
            <a:pPr>
              <a:defRPr/>
            </a:pPr>
            <a:endParaRPr lang="en-US"/>
          </a:p>
        </p:txBody>
      </p:sp>
      <p:sp>
        <p:nvSpPr>
          <p:cNvPr id="5" name="Rectangle 35"/>
          <p:cNvSpPr>
            <a:spLocks noGrp="1" noChangeArrowheads="1"/>
          </p:cNvSpPr>
          <p:nvPr>
            <p:ph type="ftr" sz="quarter" idx="11"/>
          </p:nvPr>
        </p:nvSpPr>
        <p:spPr>
          <a:ln/>
        </p:spPr>
        <p:txBody>
          <a:bodyPr/>
          <a:lstStyle>
            <a:lvl1pPr>
              <a:defRPr/>
            </a:lvl1pPr>
          </a:lstStyle>
          <a:p>
            <a:pPr>
              <a:defRPr/>
            </a:pPr>
            <a:endParaRPr lang="en-US"/>
          </a:p>
        </p:txBody>
      </p:sp>
      <p:sp>
        <p:nvSpPr>
          <p:cNvPr id="6" name="Rectangle 36"/>
          <p:cNvSpPr>
            <a:spLocks noGrp="1" noChangeArrowheads="1"/>
          </p:cNvSpPr>
          <p:nvPr>
            <p:ph type="sldNum" sz="quarter" idx="12"/>
          </p:nvPr>
        </p:nvSpPr>
        <p:spPr>
          <a:ln/>
        </p:spPr>
        <p:txBody>
          <a:bodyPr/>
          <a:lstStyle>
            <a:lvl1pPr>
              <a:defRPr/>
            </a:lvl1pPr>
          </a:lstStyle>
          <a:p>
            <a:pPr>
              <a:defRPr/>
            </a:pPr>
            <a:fld id="{DC9591F3-861C-4503-A010-96B722C1E04C}" type="slidenum">
              <a:rPr lang="en-US"/>
              <a:pPr>
                <a:defRPr/>
              </a:pPr>
              <a:t>‹#›</a:t>
            </a:fld>
            <a:endParaRPr lang="en-US"/>
          </a:p>
        </p:txBody>
      </p:sp>
    </p:spTree>
    <p:extLst>
      <p:ext uri="{BB962C8B-B14F-4D97-AF65-F5344CB8AC3E}">
        <p14:creationId xmlns:p14="http://schemas.microsoft.com/office/powerpoint/2010/main" val="3041475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688" b="1" cap="all"/>
            </a:lvl1pPr>
          </a:lstStyle>
          <a:p>
            <a:r>
              <a:rPr lang="en-US"/>
              <a:t>Click to edit Master title style</a:t>
            </a:r>
            <a:endParaRPr lang="en-GB"/>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44"/>
            </a:lvl1pPr>
            <a:lvl2pPr marL="650138" indent="0">
              <a:buNone/>
              <a:defRPr sz="2560"/>
            </a:lvl2pPr>
            <a:lvl3pPr marL="1300277" indent="0">
              <a:buNone/>
              <a:defRPr sz="2275"/>
            </a:lvl3pPr>
            <a:lvl4pPr marL="1950415" indent="0">
              <a:buNone/>
              <a:defRPr sz="1991"/>
            </a:lvl4pPr>
            <a:lvl5pPr marL="2600554" indent="0">
              <a:buNone/>
              <a:defRPr sz="1991"/>
            </a:lvl5pPr>
            <a:lvl6pPr marL="3250692" indent="0">
              <a:buNone/>
              <a:defRPr sz="1991"/>
            </a:lvl6pPr>
            <a:lvl7pPr marL="3900830" indent="0">
              <a:buNone/>
              <a:defRPr sz="1991"/>
            </a:lvl7pPr>
            <a:lvl8pPr marL="4550969" indent="0">
              <a:buNone/>
              <a:defRPr sz="1991"/>
            </a:lvl8pPr>
            <a:lvl9pPr marL="5201107" indent="0">
              <a:buNone/>
              <a:defRPr sz="1991"/>
            </a:lvl9pPr>
          </a:lstStyle>
          <a:p>
            <a:pPr lvl="0"/>
            <a:r>
              <a:rPr lang="en-US"/>
              <a:t>Click to edit Master text styles</a:t>
            </a:r>
          </a:p>
        </p:txBody>
      </p:sp>
      <p:sp>
        <p:nvSpPr>
          <p:cNvPr id="4" name="Rectangle 34"/>
          <p:cNvSpPr>
            <a:spLocks noGrp="1" noChangeArrowheads="1"/>
          </p:cNvSpPr>
          <p:nvPr>
            <p:ph type="dt" sz="quarter" idx="10"/>
          </p:nvPr>
        </p:nvSpPr>
        <p:spPr>
          <a:ln/>
        </p:spPr>
        <p:txBody>
          <a:bodyPr/>
          <a:lstStyle>
            <a:lvl1pPr>
              <a:defRPr/>
            </a:lvl1pPr>
          </a:lstStyle>
          <a:p>
            <a:pPr>
              <a:defRPr/>
            </a:pPr>
            <a:endParaRPr lang="en-US"/>
          </a:p>
        </p:txBody>
      </p:sp>
      <p:sp>
        <p:nvSpPr>
          <p:cNvPr id="5" name="Rectangle 35"/>
          <p:cNvSpPr>
            <a:spLocks noGrp="1" noChangeArrowheads="1"/>
          </p:cNvSpPr>
          <p:nvPr>
            <p:ph type="ftr" sz="quarter" idx="11"/>
          </p:nvPr>
        </p:nvSpPr>
        <p:spPr>
          <a:ln/>
        </p:spPr>
        <p:txBody>
          <a:bodyPr/>
          <a:lstStyle>
            <a:lvl1pPr>
              <a:defRPr/>
            </a:lvl1pPr>
          </a:lstStyle>
          <a:p>
            <a:pPr>
              <a:defRPr/>
            </a:pPr>
            <a:endParaRPr lang="en-US"/>
          </a:p>
        </p:txBody>
      </p:sp>
      <p:sp>
        <p:nvSpPr>
          <p:cNvPr id="6" name="Rectangle 36"/>
          <p:cNvSpPr>
            <a:spLocks noGrp="1" noChangeArrowheads="1"/>
          </p:cNvSpPr>
          <p:nvPr>
            <p:ph type="sldNum" sz="quarter" idx="12"/>
          </p:nvPr>
        </p:nvSpPr>
        <p:spPr>
          <a:ln/>
        </p:spPr>
        <p:txBody>
          <a:bodyPr/>
          <a:lstStyle>
            <a:lvl1pPr>
              <a:defRPr/>
            </a:lvl1pPr>
          </a:lstStyle>
          <a:p>
            <a:pPr>
              <a:defRPr/>
            </a:pPr>
            <a:fld id="{38E0F853-A826-4F45-9350-132B55849F1B}" type="slidenum">
              <a:rPr lang="en-US"/>
              <a:pPr>
                <a:defRPr/>
              </a:pPr>
              <a:t>‹#›</a:t>
            </a:fld>
            <a:endParaRPr lang="en-US"/>
          </a:p>
        </p:txBody>
      </p:sp>
    </p:spTree>
    <p:extLst>
      <p:ext uri="{BB962C8B-B14F-4D97-AF65-F5344CB8AC3E}">
        <p14:creationId xmlns:p14="http://schemas.microsoft.com/office/powerpoint/2010/main" val="352100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638947" y="2726026"/>
            <a:ext cx="5318675" cy="573888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174342" y="2726026"/>
            <a:ext cx="5318675" cy="573888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34"/>
          <p:cNvSpPr>
            <a:spLocks noGrp="1" noChangeArrowheads="1"/>
          </p:cNvSpPr>
          <p:nvPr>
            <p:ph type="dt" sz="quarter" idx="10"/>
          </p:nvPr>
        </p:nvSpPr>
        <p:spPr>
          <a:ln/>
        </p:spPr>
        <p:txBody>
          <a:bodyPr/>
          <a:lstStyle>
            <a:lvl1pPr>
              <a:defRPr/>
            </a:lvl1pPr>
          </a:lstStyle>
          <a:p>
            <a:pPr>
              <a:defRPr/>
            </a:pPr>
            <a:endParaRPr lang="en-US"/>
          </a:p>
        </p:txBody>
      </p:sp>
      <p:sp>
        <p:nvSpPr>
          <p:cNvPr id="6" name="Rectangle 35"/>
          <p:cNvSpPr>
            <a:spLocks noGrp="1" noChangeArrowheads="1"/>
          </p:cNvSpPr>
          <p:nvPr>
            <p:ph type="ftr" sz="quarter" idx="11"/>
          </p:nvPr>
        </p:nvSpPr>
        <p:spPr>
          <a:ln/>
        </p:spPr>
        <p:txBody>
          <a:bodyPr/>
          <a:lstStyle>
            <a:lvl1pPr>
              <a:defRPr/>
            </a:lvl1pPr>
          </a:lstStyle>
          <a:p>
            <a:pPr>
              <a:defRPr/>
            </a:pPr>
            <a:endParaRPr lang="en-US"/>
          </a:p>
        </p:txBody>
      </p:sp>
      <p:sp>
        <p:nvSpPr>
          <p:cNvPr id="7" name="Rectangle 36"/>
          <p:cNvSpPr>
            <a:spLocks noGrp="1" noChangeArrowheads="1"/>
          </p:cNvSpPr>
          <p:nvPr>
            <p:ph type="sldNum" sz="quarter" idx="12"/>
          </p:nvPr>
        </p:nvSpPr>
        <p:spPr>
          <a:ln/>
        </p:spPr>
        <p:txBody>
          <a:bodyPr/>
          <a:lstStyle>
            <a:lvl1pPr>
              <a:defRPr/>
            </a:lvl1pPr>
          </a:lstStyle>
          <a:p>
            <a:pPr>
              <a:defRPr/>
            </a:pPr>
            <a:fld id="{C3532394-AE35-462A-BA29-ACD046AA8B9F}" type="slidenum">
              <a:rPr lang="en-US"/>
              <a:pPr>
                <a:defRPr/>
              </a:pPr>
              <a:t>‹#›</a:t>
            </a:fld>
            <a:endParaRPr lang="en-US"/>
          </a:p>
        </p:txBody>
      </p:sp>
    </p:spTree>
    <p:extLst>
      <p:ext uri="{BB962C8B-B14F-4D97-AF65-F5344CB8AC3E}">
        <p14:creationId xmlns:p14="http://schemas.microsoft.com/office/powerpoint/2010/main" val="112847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13" b="1"/>
            </a:lvl1pPr>
            <a:lvl2pPr marL="650138" indent="0">
              <a:buNone/>
              <a:defRPr sz="2844" b="1"/>
            </a:lvl2pPr>
            <a:lvl3pPr marL="1300277" indent="0">
              <a:buNone/>
              <a:defRPr sz="2560" b="1"/>
            </a:lvl3pPr>
            <a:lvl4pPr marL="1950415" indent="0">
              <a:buNone/>
              <a:defRPr sz="2275" b="1"/>
            </a:lvl4pPr>
            <a:lvl5pPr marL="2600554" indent="0">
              <a:buNone/>
              <a:defRPr sz="2275" b="1"/>
            </a:lvl5pPr>
            <a:lvl6pPr marL="3250692" indent="0">
              <a:buNone/>
              <a:defRPr sz="2275" b="1"/>
            </a:lvl6pPr>
            <a:lvl7pPr marL="3900830" indent="0">
              <a:buNone/>
              <a:defRPr sz="2275" b="1"/>
            </a:lvl7pPr>
            <a:lvl8pPr marL="4550969" indent="0">
              <a:buNone/>
              <a:defRPr sz="2275" b="1"/>
            </a:lvl8pPr>
            <a:lvl9pPr marL="5201107" indent="0">
              <a:buNone/>
              <a:defRPr sz="2275" b="1"/>
            </a:lvl9pPr>
          </a:lstStyle>
          <a:p>
            <a:pPr lvl="0"/>
            <a:r>
              <a:rPr lang="en-US"/>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13"/>
            </a:lvl1pPr>
            <a:lvl2pPr>
              <a:defRPr sz="2844"/>
            </a:lvl2pPr>
            <a:lvl3pPr>
              <a:defRPr sz="2560"/>
            </a:lvl3pPr>
            <a:lvl4pPr>
              <a:defRPr sz="2275"/>
            </a:lvl4pPr>
            <a:lvl5pPr>
              <a:defRPr sz="2275"/>
            </a:lvl5pPr>
            <a:lvl6pPr>
              <a:defRPr sz="2275"/>
            </a:lvl6pPr>
            <a:lvl7pPr>
              <a:defRPr sz="2275"/>
            </a:lvl7pPr>
            <a:lvl8pPr>
              <a:defRPr sz="2275"/>
            </a:lvl8pPr>
            <a:lvl9pPr>
              <a:defRPr sz="22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13" b="1"/>
            </a:lvl1pPr>
            <a:lvl2pPr marL="650138" indent="0">
              <a:buNone/>
              <a:defRPr sz="2844" b="1"/>
            </a:lvl2pPr>
            <a:lvl3pPr marL="1300277" indent="0">
              <a:buNone/>
              <a:defRPr sz="2560" b="1"/>
            </a:lvl3pPr>
            <a:lvl4pPr marL="1950415" indent="0">
              <a:buNone/>
              <a:defRPr sz="2275" b="1"/>
            </a:lvl4pPr>
            <a:lvl5pPr marL="2600554" indent="0">
              <a:buNone/>
              <a:defRPr sz="2275" b="1"/>
            </a:lvl5pPr>
            <a:lvl6pPr marL="3250692" indent="0">
              <a:buNone/>
              <a:defRPr sz="2275" b="1"/>
            </a:lvl6pPr>
            <a:lvl7pPr marL="3900830" indent="0">
              <a:buNone/>
              <a:defRPr sz="2275" b="1"/>
            </a:lvl7pPr>
            <a:lvl8pPr marL="4550969" indent="0">
              <a:buNone/>
              <a:defRPr sz="2275" b="1"/>
            </a:lvl8pPr>
            <a:lvl9pPr marL="5201107" indent="0">
              <a:buNone/>
              <a:defRPr sz="2275" b="1"/>
            </a:lvl9pPr>
          </a:lstStyle>
          <a:p>
            <a:pPr lvl="0"/>
            <a:r>
              <a:rPr lang="en-US"/>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13"/>
            </a:lvl1pPr>
            <a:lvl2pPr>
              <a:defRPr sz="2844"/>
            </a:lvl2pPr>
            <a:lvl3pPr>
              <a:defRPr sz="2560"/>
            </a:lvl3pPr>
            <a:lvl4pPr>
              <a:defRPr sz="2275"/>
            </a:lvl4pPr>
            <a:lvl5pPr>
              <a:defRPr sz="2275"/>
            </a:lvl5pPr>
            <a:lvl6pPr>
              <a:defRPr sz="2275"/>
            </a:lvl6pPr>
            <a:lvl7pPr>
              <a:defRPr sz="2275"/>
            </a:lvl7pPr>
            <a:lvl8pPr>
              <a:defRPr sz="2275"/>
            </a:lvl8pPr>
            <a:lvl9pPr>
              <a:defRPr sz="22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34"/>
          <p:cNvSpPr>
            <a:spLocks noGrp="1" noChangeArrowheads="1"/>
          </p:cNvSpPr>
          <p:nvPr>
            <p:ph type="dt" sz="quarter" idx="10"/>
          </p:nvPr>
        </p:nvSpPr>
        <p:spPr>
          <a:ln/>
        </p:spPr>
        <p:txBody>
          <a:bodyPr/>
          <a:lstStyle>
            <a:lvl1pPr>
              <a:defRPr/>
            </a:lvl1pPr>
          </a:lstStyle>
          <a:p>
            <a:pPr>
              <a:defRPr/>
            </a:pPr>
            <a:endParaRPr lang="en-US"/>
          </a:p>
        </p:txBody>
      </p:sp>
      <p:sp>
        <p:nvSpPr>
          <p:cNvPr id="8" name="Rectangle 35"/>
          <p:cNvSpPr>
            <a:spLocks noGrp="1" noChangeArrowheads="1"/>
          </p:cNvSpPr>
          <p:nvPr>
            <p:ph type="ftr" sz="quarter" idx="11"/>
          </p:nvPr>
        </p:nvSpPr>
        <p:spPr>
          <a:ln/>
        </p:spPr>
        <p:txBody>
          <a:bodyPr/>
          <a:lstStyle>
            <a:lvl1pPr>
              <a:defRPr/>
            </a:lvl1pPr>
          </a:lstStyle>
          <a:p>
            <a:pPr>
              <a:defRPr/>
            </a:pPr>
            <a:endParaRPr lang="en-US"/>
          </a:p>
        </p:txBody>
      </p:sp>
      <p:sp>
        <p:nvSpPr>
          <p:cNvPr id="9" name="Rectangle 36"/>
          <p:cNvSpPr>
            <a:spLocks noGrp="1" noChangeArrowheads="1"/>
          </p:cNvSpPr>
          <p:nvPr>
            <p:ph type="sldNum" sz="quarter" idx="12"/>
          </p:nvPr>
        </p:nvSpPr>
        <p:spPr>
          <a:ln/>
        </p:spPr>
        <p:txBody>
          <a:bodyPr/>
          <a:lstStyle>
            <a:lvl1pPr>
              <a:defRPr/>
            </a:lvl1pPr>
          </a:lstStyle>
          <a:p>
            <a:pPr>
              <a:defRPr/>
            </a:pPr>
            <a:fld id="{AE2EE334-4F1A-4BA4-9489-CAA37F821086}" type="slidenum">
              <a:rPr lang="en-US"/>
              <a:pPr>
                <a:defRPr/>
              </a:pPr>
              <a:t>‹#›</a:t>
            </a:fld>
            <a:endParaRPr lang="en-US"/>
          </a:p>
        </p:txBody>
      </p:sp>
    </p:spTree>
    <p:extLst>
      <p:ext uri="{BB962C8B-B14F-4D97-AF65-F5344CB8AC3E}">
        <p14:creationId xmlns:p14="http://schemas.microsoft.com/office/powerpoint/2010/main" val="3064501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34"/>
          <p:cNvSpPr>
            <a:spLocks noGrp="1" noChangeArrowheads="1"/>
          </p:cNvSpPr>
          <p:nvPr>
            <p:ph type="dt" sz="quarter" idx="10"/>
          </p:nvPr>
        </p:nvSpPr>
        <p:spPr>
          <a:ln/>
        </p:spPr>
        <p:txBody>
          <a:bodyPr/>
          <a:lstStyle>
            <a:lvl1pPr>
              <a:defRPr/>
            </a:lvl1pPr>
          </a:lstStyle>
          <a:p>
            <a:pPr>
              <a:defRPr/>
            </a:pPr>
            <a:endParaRPr lang="en-US"/>
          </a:p>
        </p:txBody>
      </p:sp>
      <p:sp>
        <p:nvSpPr>
          <p:cNvPr id="4" name="Rectangle 35"/>
          <p:cNvSpPr>
            <a:spLocks noGrp="1" noChangeArrowheads="1"/>
          </p:cNvSpPr>
          <p:nvPr>
            <p:ph type="ftr" sz="quarter" idx="11"/>
          </p:nvPr>
        </p:nvSpPr>
        <p:spPr>
          <a:ln/>
        </p:spPr>
        <p:txBody>
          <a:bodyPr/>
          <a:lstStyle>
            <a:lvl1pPr>
              <a:defRPr/>
            </a:lvl1pPr>
          </a:lstStyle>
          <a:p>
            <a:pPr>
              <a:defRPr/>
            </a:pPr>
            <a:endParaRPr lang="en-US"/>
          </a:p>
        </p:txBody>
      </p:sp>
      <p:sp>
        <p:nvSpPr>
          <p:cNvPr id="5" name="Rectangle 36"/>
          <p:cNvSpPr>
            <a:spLocks noGrp="1" noChangeArrowheads="1"/>
          </p:cNvSpPr>
          <p:nvPr>
            <p:ph type="sldNum" sz="quarter" idx="12"/>
          </p:nvPr>
        </p:nvSpPr>
        <p:spPr>
          <a:ln/>
        </p:spPr>
        <p:txBody>
          <a:bodyPr/>
          <a:lstStyle>
            <a:lvl1pPr>
              <a:defRPr/>
            </a:lvl1pPr>
          </a:lstStyle>
          <a:p>
            <a:pPr>
              <a:defRPr/>
            </a:pPr>
            <a:fld id="{546A0039-7495-4CD6-8C4B-CDF664437130}" type="slidenum">
              <a:rPr lang="en-US"/>
              <a:pPr>
                <a:defRPr/>
              </a:pPr>
              <a:t>‹#›</a:t>
            </a:fld>
            <a:endParaRPr lang="en-US"/>
          </a:p>
        </p:txBody>
      </p:sp>
    </p:spTree>
    <p:extLst>
      <p:ext uri="{BB962C8B-B14F-4D97-AF65-F5344CB8AC3E}">
        <p14:creationId xmlns:p14="http://schemas.microsoft.com/office/powerpoint/2010/main" val="2442539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4"/>
          <p:cNvSpPr>
            <a:spLocks noGrp="1" noChangeArrowheads="1"/>
          </p:cNvSpPr>
          <p:nvPr>
            <p:ph type="dt" sz="quarter" idx="10"/>
          </p:nvPr>
        </p:nvSpPr>
        <p:spPr>
          <a:ln/>
        </p:spPr>
        <p:txBody>
          <a:bodyPr/>
          <a:lstStyle>
            <a:lvl1pPr>
              <a:defRPr/>
            </a:lvl1pPr>
          </a:lstStyle>
          <a:p>
            <a:pPr>
              <a:defRPr/>
            </a:pPr>
            <a:endParaRPr lang="en-US"/>
          </a:p>
        </p:txBody>
      </p:sp>
      <p:sp>
        <p:nvSpPr>
          <p:cNvPr id="3" name="Rectangle 35"/>
          <p:cNvSpPr>
            <a:spLocks noGrp="1" noChangeArrowheads="1"/>
          </p:cNvSpPr>
          <p:nvPr>
            <p:ph type="ftr" sz="quarter" idx="11"/>
          </p:nvPr>
        </p:nvSpPr>
        <p:spPr>
          <a:ln/>
        </p:spPr>
        <p:txBody>
          <a:bodyPr/>
          <a:lstStyle>
            <a:lvl1pPr>
              <a:defRPr/>
            </a:lvl1pPr>
          </a:lstStyle>
          <a:p>
            <a:pPr>
              <a:defRPr/>
            </a:pPr>
            <a:endParaRPr lang="en-US"/>
          </a:p>
        </p:txBody>
      </p:sp>
      <p:sp>
        <p:nvSpPr>
          <p:cNvPr id="4" name="Rectangle 36"/>
          <p:cNvSpPr>
            <a:spLocks noGrp="1" noChangeArrowheads="1"/>
          </p:cNvSpPr>
          <p:nvPr>
            <p:ph type="sldNum" sz="quarter" idx="12"/>
          </p:nvPr>
        </p:nvSpPr>
        <p:spPr>
          <a:ln/>
        </p:spPr>
        <p:txBody>
          <a:bodyPr/>
          <a:lstStyle>
            <a:lvl1pPr>
              <a:defRPr/>
            </a:lvl1pPr>
          </a:lstStyle>
          <a:p>
            <a:pPr>
              <a:defRPr/>
            </a:pPr>
            <a:fld id="{F88EED1A-F41D-4B42-B08B-FB616826296B}" type="slidenum">
              <a:rPr lang="en-US"/>
              <a:pPr>
                <a:defRPr/>
              </a:pPr>
              <a:t>‹#›</a:t>
            </a:fld>
            <a:endParaRPr lang="en-US"/>
          </a:p>
        </p:txBody>
      </p:sp>
    </p:spTree>
    <p:extLst>
      <p:ext uri="{BB962C8B-B14F-4D97-AF65-F5344CB8AC3E}">
        <p14:creationId xmlns:p14="http://schemas.microsoft.com/office/powerpoint/2010/main" val="3420372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44" b="1"/>
            </a:lvl1pPr>
          </a:lstStyle>
          <a:p>
            <a:r>
              <a:rPr lang="en-US"/>
              <a:t>Click to edit Master title style</a:t>
            </a:r>
            <a:endParaRPr lang="en-GB"/>
          </a:p>
        </p:txBody>
      </p:sp>
      <p:sp>
        <p:nvSpPr>
          <p:cNvPr id="3" name="Content Placeholder 2"/>
          <p:cNvSpPr>
            <a:spLocks noGrp="1"/>
          </p:cNvSpPr>
          <p:nvPr>
            <p:ph idx="1"/>
          </p:nvPr>
        </p:nvSpPr>
        <p:spPr>
          <a:xfrm>
            <a:off x="5083895" y="388465"/>
            <a:ext cx="7269157" cy="8327137"/>
          </a:xfrm>
        </p:spPr>
        <p:txBody>
          <a:bodyPr/>
          <a:lstStyle>
            <a:lvl1pPr>
              <a:defRPr sz="4550"/>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50162" y="2041696"/>
            <a:ext cx="4277967" cy="6673906"/>
          </a:xfrm>
        </p:spPr>
        <p:txBody>
          <a:bodyPr/>
          <a:lstStyle>
            <a:lvl1pPr marL="0" indent="0">
              <a:buNone/>
              <a:defRPr sz="1991"/>
            </a:lvl1pPr>
            <a:lvl2pPr marL="650138" indent="0">
              <a:buNone/>
              <a:defRPr sz="1706"/>
            </a:lvl2pPr>
            <a:lvl3pPr marL="1300277" indent="0">
              <a:buNone/>
              <a:defRPr sz="1422"/>
            </a:lvl3pPr>
            <a:lvl4pPr marL="1950415" indent="0">
              <a:buNone/>
              <a:defRPr sz="1280"/>
            </a:lvl4pPr>
            <a:lvl5pPr marL="2600554" indent="0">
              <a:buNone/>
              <a:defRPr sz="1280"/>
            </a:lvl5pPr>
            <a:lvl6pPr marL="3250692" indent="0">
              <a:buNone/>
              <a:defRPr sz="1280"/>
            </a:lvl6pPr>
            <a:lvl7pPr marL="3900830" indent="0">
              <a:buNone/>
              <a:defRPr sz="1280"/>
            </a:lvl7pPr>
            <a:lvl8pPr marL="4550969" indent="0">
              <a:buNone/>
              <a:defRPr sz="1280"/>
            </a:lvl8pPr>
            <a:lvl9pPr marL="5201107" indent="0">
              <a:buNone/>
              <a:defRPr sz="1280"/>
            </a:lvl9pPr>
          </a:lstStyle>
          <a:p>
            <a:pPr lvl="0"/>
            <a:r>
              <a:rPr lang="en-US"/>
              <a:t>Click to edit Master text styles</a:t>
            </a:r>
          </a:p>
        </p:txBody>
      </p:sp>
      <p:sp>
        <p:nvSpPr>
          <p:cNvPr id="5" name="Rectangle 34"/>
          <p:cNvSpPr>
            <a:spLocks noGrp="1" noChangeArrowheads="1"/>
          </p:cNvSpPr>
          <p:nvPr>
            <p:ph type="dt" sz="quarter" idx="10"/>
          </p:nvPr>
        </p:nvSpPr>
        <p:spPr>
          <a:ln/>
        </p:spPr>
        <p:txBody>
          <a:bodyPr/>
          <a:lstStyle>
            <a:lvl1pPr>
              <a:defRPr/>
            </a:lvl1pPr>
          </a:lstStyle>
          <a:p>
            <a:pPr>
              <a:defRPr/>
            </a:pPr>
            <a:endParaRPr lang="en-US"/>
          </a:p>
        </p:txBody>
      </p:sp>
      <p:sp>
        <p:nvSpPr>
          <p:cNvPr id="6" name="Rectangle 35"/>
          <p:cNvSpPr>
            <a:spLocks noGrp="1" noChangeArrowheads="1"/>
          </p:cNvSpPr>
          <p:nvPr>
            <p:ph type="ftr" sz="quarter" idx="11"/>
          </p:nvPr>
        </p:nvSpPr>
        <p:spPr>
          <a:ln/>
        </p:spPr>
        <p:txBody>
          <a:bodyPr/>
          <a:lstStyle>
            <a:lvl1pPr>
              <a:defRPr/>
            </a:lvl1pPr>
          </a:lstStyle>
          <a:p>
            <a:pPr>
              <a:defRPr/>
            </a:pPr>
            <a:endParaRPr lang="en-US"/>
          </a:p>
        </p:txBody>
      </p:sp>
      <p:sp>
        <p:nvSpPr>
          <p:cNvPr id="7" name="Rectangle 36"/>
          <p:cNvSpPr>
            <a:spLocks noGrp="1" noChangeArrowheads="1"/>
          </p:cNvSpPr>
          <p:nvPr>
            <p:ph type="sldNum" sz="quarter" idx="12"/>
          </p:nvPr>
        </p:nvSpPr>
        <p:spPr>
          <a:ln/>
        </p:spPr>
        <p:txBody>
          <a:bodyPr/>
          <a:lstStyle>
            <a:lvl1pPr>
              <a:defRPr/>
            </a:lvl1pPr>
          </a:lstStyle>
          <a:p>
            <a:pPr>
              <a:defRPr/>
            </a:pPr>
            <a:fld id="{C811F0F4-7634-489F-95BD-06125BC6AD10}" type="slidenum">
              <a:rPr lang="en-US"/>
              <a:pPr>
                <a:defRPr/>
              </a:pPr>
              <a:t>‹#›</a:t>
            </a:fld>
            <a:endParaRPr lang="en-US"/>
          </a:p>
        </p:txBody>
      </p:sp>
    </p:spTree>
    <p:extLst>
      <p:ext uri="{BB962C8B-B14F-4D97-AF65-F5344CB8AC3E}">
        <p14:creationId xmlns:p14="http://schemas.microsoft.com/office/powerpoint/2010/main" val="4147981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44" b="1"/>
            </a:lvl1pPr>
          </a:lstStyle>
          <a:p>
            <a:r>
              <a:rPr lang="en-US"/>
              <a:t>Click to edit Master title style</a:t>
            </a:r>
            <a:endParaRPr lang="en-GB"/>
          </a:p>
        </p:txBody>
      </p:sp>
      <p:sp>
        <p:nvSpPr>
          <p:cNvPr id="3" name="Picture Placeholder 2"/>
          <p:cNvSpPr>
            <a:spLocks noGrp="1"/>
          </p:cNvSpPr>
          <p:nvPr>
            <p:ph type="pic" idx="1"/>
          </p:nvPr>
        </p:nvSpPr>
        <p:spPr>
          <a:xfrm>
            <a:off x="2548721" y="871786"/>
            <a:ext cx="7801928" cy="5854065"/>
          </a:xfrm>
        </p:spPr>
        <p:txBody>
          <a:bodyPr/>
          <a:lstStyle>
            <a:lvl1pPr marL="0" indent="0">
              <a:buNone/>
              <a:defRPr sz="4550"/>
            </a:lvl1pPr>
            <a:lvl2pPr marL="650138" indent="0">
              <a:buNone/>
              <a:defRPr sz="3982"/>
            </a:lvl2pPr>
            <a:lvl3pPr marL="1300277" indent="0">
              <a:buNone/>
              <a:defRPr sz="3413"/>
            </a:lvl3pPr>
            <a:lvl4pPr marL="1950415" indent="0">
              <a:buNone/>
              <a:defRPr sz="2844"/>
            </a:lvl4pPr>
            <a:lvl5pPr marL="2600554" indent="0">
              <a:buNone/>
              <a:defRPr sz="2844"/>
            </a:lvl5pPr>
            <a:lvl6pPr marL="3250692" indent="0">
              <a:buNone/>
              <a:defRPr sz="2844"/>
            </a:lvl6pPr>
            <a:lvl7pPr marL="3900830" indent="0">
              <a:buNone/>
              <a:defRPr sz="2844"/>
            </a:lvl7pPr>
            <a:lvl8pPr marL="4550969" indent="0">
              <a:buNone/>
              <a:defRPr sz="2844"/>
            </a:lvl8pPr>
            <a:lvl9pPr marL="5201107" indent="0">
              <a:buNone/>
              <a:defRPr sz="2844"/>
            </a:lvl9pPr>
          </a:lstStyle>
          <a:p>
            <a:pPr lvl="0"/>
            <a:endParaRPr lang="en-GB" noProof="0"/>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91"/>
            </a:lvl1pPr>
            <a:lvl2pPr marL="650138" indent="0">
              <a:buNone/>
              <a:defRPr sz="1706"/>
            </a:lvl2pPr>
            <a:lvl3pPr marL="1300277" indent="0">
              <a:buNone/>
              <a:defRPr sz="1422"/>
            </a:lvl3pPr>
            <a:lvl4pPr marL="1950415" indent="0">
              <a:buNone/>
              <a:defRPr sz="1280"/>
            </a:lvl4pPr>
            <a:lvl5pPr marL="2600554" indent="0">
              <a:buNone/>
              <a:defRPr sz="1280"/>
            </a:lvl5pPr>
            <a:lvl6pPr marL="3250692" indent="0">
              <a:buNone/>
              <a:defRPr sz="1280"/>
            </a:lvl6pPr>
            <a:lvl7pPr marL="3900830" indent="0">
              <a:buNone/>
              <a:defRPr sz="1280"/>
            </a:lvl7pPr>
            <a:lvl8pPr marL="4550969" indent="0">
              <a:buNone/>
              <a:defRPr sz="1280"/>
            </a:lvl8pPr>
            <a:lvl9pPr marL="5201107" indent="0">
              <a:buNone/>
              <a:defRPr sz="1280"/>
            </a:lvl9pPr>
          </a:lstStyle>
          <a:p>
            <a:pPr lvl="0"/>
            <a:r>
              <a:rPr lang="en-US"/>
              <a:t>Click to edit Master text styles</a:t>
            </a:r>
          </a:p>
        </p:txBody>
      </p:sp>
      <p:sp>
        <p:nvSpPr>
          <p:cNvPr id="5" name="Rectangle 34"/>
          <p:cNvSpPr>
            <a:spLocks noGrp="1" noChangeArrowheads="1"/>
          </p:cNvSpPr>
          <p:nvPr>
            <p:ph type="dt" sz="quarter" idx="10"/>
          </p:nvPr>
        </p:nvSpPr>
        <p:spPr>
          <a:ln/>
        </p:spPr>
        <p:txBody>
          <a:bodyPr/>
          <a:lstStyle>
            <a:lvl1pPr>
              <a:defRPr/>
            </a:lvl1pPr>
          </a:lstStyle>
          <a:p>
            <a:pPr>
              <a:defRPr/>
            </a:pPr>
            <a:endParaRPr lang="en-US"/>
          </a:p>
        </p:txBody>
      </p:sp>
      <p:sp>
        <p:nvSpPr>
          <p:cNvPr id="6" name="Rectangle 35"/>
          <p:cNvSpPr>
            <a:spLocks noGrp="1" noChangeArrowheads="1"/>
          </p:cNvSpPr>
          <p:nvPr>
            <p:ph type="ftr" sz="quarter" idx="11"/>
          </p:nvPr>
        </p:nvSpPr>
        <p:spPr>
          <a:ln/>
        </p:spPr>
        <p:txBody>
          <a:bodyPr/>
          <a:lstStyle>
            <a:lvl1pPr>
              <a:defRPr/>
            </a:lvl1pPr>
          </a:lstStyle>
          <a:p>
            <a:pPr>
              <a:defRPr/>
            </a:pPr>
            <a:endParaRPr lang="en-US"/>
          </a:p>
        </p:txBody>
      </p:sp>
      <p:sp>
        <p:nvSpPr>
          <p:cNvPr id="7" name="Rectangle 36"/>
          <p:cNvSpPr>
            <a:spLocks noGrp="1" noChangeArrowheads="1"/>
          </p:cNvSpPr>
          <p:nvPr>
            <p:ph type="sldNum" sz="quarter" idx="12"/>
          </p:nvPr>
        </p:nvSpPr>
        <p:spPr>
          <a:ln/>
        </p:spPr>
        <p:txBody>
          <a:bodyPr/>
          <a:lstStyle>
            <a:lvl1pPr>
              <a:defRPr/>
            </a:lvl1pPr>
          </a:lstStyle>
          <a:p>
            <a:pPr>
              <a:defRPr/>
            </a:pPr>
            <a:fld id="{5BAAB0D0-6F98-4B07-845B-8DA1C7C35982}" type="slidenum">
              <a:rPr lang="en-US"/>
              <a:pPr>
                <a:defRPr/>
              </a:pPr>
              <a:t>‹#›</a:t>
            </a:fld>
            <a:endParaRPr lang="en-US"/>
          </a:p>
        </p:txBody>
      </p:sp>
    </p:spTree>
    <p:extLst>
      <p:ext uri="{BB962C8B-B14F-4D97-AF65-F5344CB8AC3E}">
        <p14:creationId xmlns:p14="http://schemas.microsoft.com/office/powerpoint/2010/main" val="1487661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4"/>
          <p:cNvSpPr>
            <a:spLocks noGrp="1" noChangeArrowheads="1"/>
          </p:cNvSpPr>
          <p:nvPr>
            <p:ph type="dt" sz="quarter" idx="10"/>
          </p:nvPr>
        </p:nvSpPr>
        <p:spPr>
          <a:ln/>
        </p:spPr>
        <p:txBody>
          <a:bodyPr/>
          <a:lstStyle>
            <a:lvl1pPr>
              <a:defRPr/>
            </a:lvl1pPr>
          </a:lstStyle>
          <a:p>
            <a:pPr>
              <a:defRPr/>
            </a:pPr>
            <a:endParaRPr lang="en-US"/>
          </a:p>
        </p:txBody>
      </p:sp>
      <p:sp>
        <p:nvSpPr>
          <p:cNvPr id="5" name="Rectangle 35"/>
          <p:cNvSpPr>
            <a:spLocks noGrp="1" noChangeArrowheads="1"/>
          </p:cNvSpPr>
          <p:nvPr>
            <p:ph type="ftr" sz="quarter" idx="11"/>
          </p:nvPr>
        </p:nvSpPr>
        <p:spPr>
          <a:ln/>
        </p:spPr>
        <p:txBody>
          <a:bodyPr/>
          <a:lstStyle>
            <a:lvl1pPr>
              <a:defRPr/>
            </a:lvl1pPr>
          </a:lstStyle>
          <a:p>
            <a:pPr>
              <a:defRPr/>
            </a:pPr>
            <a:endParaRPr lang="en-US"/>
          </a:p>
        </p:txBody>
      </p:sp>
      <p:sp>
        <p:nvSpPr>
          <p:cNvPr id="6" name="Rectangle 36"/>
          <p:cNvSpPr>
            <a:spLocks noGrp="1" noChangeArrowheads="1"/>
          </p:cNvSpPr>
          <p:nvPr>
            <p:ph type="sldNum" sz="quarter" idx="12"/>
          </p:nvPr>
        </p:nvSpPr>
        <p:spPr>
          <a:ln/>
        </p:spPr>
        <p:txBody>
          <a:bodyPr/>
          <a:lstStyle>
            <a:lvl1pPr>
              <a:defRPr/>
            </a:lvl1pPr>
          </a:lstStyle>
          <a:p>
            <a:pPr>
              <a:defRPr/>
            </a:pPr>
            <a:fld id="{30D3D8D0-98C2-4420-A14A-5A1D6545EDCD}" type="slidenum">
              <a:rPr lang="en-US"/>
              <a:pPr>
                <a:defRPr/>
              </a:pPr>
              <a:t>‹#›</a:t>
            </a:fld>
            <a:endParaRPr lang="en-US"/>
          </a:p>
        </p:txBody>
      </p:sp>
    </p:spTree>
    <p:extLst>
      <p:ext uri="{BB962C8B-B14F-4D97-AF65-F5344CB8AC3E}">
        <p14:creationId xmlns:p14="http://schemas.microsoft.com/office/powerpoint/2010/main" val="1154432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79500" y="1088604"/>
            <a:ext cx="2713518" cy="737630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638947" y="1088604"/>
            <a:ext cx="7923833" cy="7376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4"/>
          <p:cNvSpPr>
            <a:spLocks noGrp="1" noChangeArrowheads="1"/>
          </p:cNvSpPr>
          <p:nvPr>
            <p:ph type="dt" sz="quarter" idx="10"/>
          </p:nvPr>
        </p:nvSpPr>
        <p:spPr>
          <a:ln/>
        </p:spPr>
        <p:txBody>
          <a:bodyPr/>
          <a:lstStyle>
            <a:lvl1pPr>
              <a:defRPr/>
            </a:lvl1pPr>
          </a:lstStyle>
          <a:p>
            <a:pPr>
              <a:defRPr/>
            </a:pPr>
            <a:endParaRPr lang="en-US"/>
          </a:p>
        </p:txBody>
      </p:sp>
      <p:sp>
        <p:nvSpPr>
          <p:cNvPr id="5" name="Rectangle 35"/>
          <p:cNvSpPr>
            <a:spLocks noGrp="1" noChangeArrowheads="1"/>
          </p:cNvSpPr>
          <p:nvPr>
            <p:ph type="ftr" sz="quarter" idx="11"/>
          </p:nvPr>
        </p:nvSpPr>
        <p:spPr>
          <a:ln/>
        </p:spPr>
        <p:txBody>
          <a:bodyPr/>
          <a:lstStyle>
            <a:lvl1pPr>
              <a:defRPr/>
            </a:lvl1pPr>
          </a:lstStyle>
          <a:p>
            <a:pPr>
              <a:defRPr/>
            </a:pPr>
            <a:endParaRPr lang="en-US"/>
          </a:p>
        </p:txBody>
      </p:sp>
      <p:sp>
        <p:nvSpPr>
          <p:cNvPr id="6" name="Rectangle 36"/>
          <p:cNvSpPr>
            <a:spLocks noGrp="1" noChangeArrowheads="1"/>
          </p:cNvSpPr>
          <p:nvPr>
            <p:ph type="sldNum" sz="quarter" idx="12"/>
          </p:nvPr>
        </p:nvSpPr>
        <p:spPr>
          <a:ln/>
        </p:spPr>
        <p:txBody>
          <a:bodyPr/>
          <a:lstStyle>
            <a:lvl1pPr>
              <a:defRPr/>
            </a:lvl1pPr>
          </a:lstStyle>
          <a:p>
            <a:pPr>
              <a:defRPr/>
            </a:pPr>
            <a:fld id="{4D2BE69F-7DF0-4117-92A7-7974A1856746}" type="slidenum">
              <a:rPr lang="en-US"/>
              <a:pPr>
                <a:defRPr/>
              </a:pPr>
              <a:t>‹#›</a:t>
            </a:fld>
            <a:endParaRPr lang="en-US"/>
          </a:p>
        </p:txBody>
      </p:sp>
    </p:spTree>
    <p:extLst>
      <p:ext uri="{BB962C8B-B14F-4D97-AF65-F5344CB8AC3E}">
        <p14:creationId xmlns:p14="http://schemas.microsoft.com/office/powerpoint/2010/main" val="2568340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on white">
    <p:spTree>
      <p:nvGrpSpPr>
        <p:cNvPr id="1" name=""/>
        <p:cNvGrpSpPr/>
        <p:nvPr/>
      </p:nvGrpSpPr>
      <p:grpSpPr>
        <a:xfrm>
          <a:off x="0" y="0"/>
          <a:ext cx="0" cy="0"/>
          <a:chOff x="0" y="0"/>
          <a:chExt cx="0" cy="0"/>
        </a:xfrm>
      </p:grpSpPr>
      <p:pic>
        <p:nvPicPr>
          <p:cNvPr id="6" name="Picture 5" descr="02_backTitl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3003213" cy="9752410"/>
          </a:xfrm>
          <a:prstGeom prst="rect">
            <a:avLst/>
          </a:prstGeom>
        </p:spPr>
      </p:pic>
      <p:sp>
        <p:nvSpPr>
          <p:cNvPr id="2" name="Title 1"/>
          <p:cNvSpPr>
            <a:spLocks noGrp="1"/>
          </p:cNvSpPr>
          <p:nvPr>
            <p:ph type="ctrTitle"/>
          </p:nvPr>
        </p:nvSpPr>
        <p:spPr>
          <a:xfrm>
            <a:off x="530072" y="3921177"/>
            <a:ext cx="7941248" cy="3410314"/>
          </a:xfrm>
        </p:spPr>
        <p:txBody>
          <a:bodyPr anchor="b"/>
          <a:lstStyle>
            <a:lvl1pPr>
              <a:lnSpc>
                <a:spcPts val="5000"/>
              </a:lnSpc>
              <a:defRPr sz="44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530072" y="7662828"/>
            <a:ext cx="7967434" cy="461665"/>
          </a:xfrm>
        </p:spPr>
        <p:txBody>
          <a:bodyPr wrap="square">
            <a:spAutoFit/>
          </a:bodyPr>
          <a:lstStyle>
            <a:lvl1pPr marL="0" indent="0" algn="l">
              <a:lnSpc>
                <a:spcPct val="100000"/>
              </a:lnSpc>
              <a:spcBef>
                <a:spcPts val="0"/>
              </a:spcBef>
              <a:spcAft>
                <a:spcPts val="0"/>
              </a:spcAft>
              <a:buNone/>
              <a:defRPr sz="3000">
                <a:solidFill>
                  <a:srgbClr val="FFFFFF"/>
                </a:solidFill>
              </a:defRPr>
            </a:lvl1pPr>
            <a:lvl2pPr marL="650276" indent="0" algn="ctr">
              <a:buNone/>
              <a:defRPr>
                <a:solidFill>
                  <a:schemeClr val="tx1">
                    <a:tint val="75000"/>
                  </a:schemeClr>
                </a:solidFill>
              </a:defRPr>
            </a:lvl2pPr>
            <a:lvl3pPr marL="1300551" indent="0" algn="ctr">
              <a:buNone/>
              <a:defRPr>
                <a:solidFill>
                  <a:schemeClr val="tx1">
                    <a:tint val="75000"/>
                  </a:schemeClr>
                </a:solidFill>
              </a:defRPr>
            </a:lvl3pPr>
            <a:lvl4pPr marL="1950827" indent="0" algn="ctr">
              <a:buNone/>
              <a:defRPr>
                <a:solidFill>
                  <a:schemeClr val="tx1">
                    <a:tint val="75000"/>
                  </a:schemeClr>
                </a:solidFill>
              </a:defRPr>
            </a:lvl4pPr>
            <a:lvl5pPr marL="2601102" indent="0" algn="ctr">
              <a:buNone/>
              <a:defRPr>
                <a:solidFill>
                  <a:schemeClr val="tx1">
                    <a:tint val="75000"/>
                  </a:schemeClr>
                </a:solidFill>
              </a:defRPr>
            </a:lvl5pPr>
            <a:lvl6pPr marL="3251378" indent="0" algn="ctr">
              <a:buNone/>
              <a:defRPr>
                <a:solidFill>
                  <a:schemeClr val="tx1">
                    <a:tint val="75000"/>
                  </a:schemeClr>
                </a:solidFill>
              </a:defRPr>
            </a:lvl6pPr>
            <a:lvl7pPr marL="3901653" indent="0" algn="ctr">
              <a:buNone/>
              <a:defRPr>
                <a:solidFill>
                  <a:schemeClr val="tx1">
                    <a:tint val="75000"/>
                  </a:schemeClr>
                </a:solidFill>
              </a:defRPr>
            </a:lvl7pPr>
            <a:lvl8pPr marL="4551929" indent="0" algn="ctr">
              <a:buNone/>
              <a:defRPr>
                <a:solidFill>
                  <a:schemeClr val="tx1">
                    <a:tint val="75000"/>
                  </a:schemeClr>
                </a:solidFill>
              </a:defRPr>
            </a:lvl8pPr>
            <a:lvl9pPr marL="5202204" indent="0" algn="ctr">
              <a:buNone/>
              <a:defRPr>
                <a:solidFill>
                  <a:schemeClr val="tx1">
                    <a:tint val="75000"/>
                  </a:schemeClr>
                </a:solidFill>
              </a:defRPr>
            </a:lvl9pPr>
          </a:lstStyle>
          <a:p>
            <a:r>
              <a:rPr lang="en-US"/>
              <a:t>Click to edit Master subtitle style</a:t>
            </a:r>
            <a:endParaRPr lang="en-GB" dirty="0"/>
          </a:p>
        </p:txBody>
      </p:sp>
      <p:cxnSp>
        <p:nvCxnSpPr>
          <p:cNvPr id="8" name="Straight Connector 7"/>
          <p:cNvCxnSpPr/>
          <p:nvPr userDrawn="1"/>
        </p:nvCxnSpPr>
        <p:spPr>
          <a:xfrm>
            <a:off x="528435" y="7541467"/>
            <a:ext cx="7942884" cy="0"/>
          </a:xfrm>
          <a:prstGeom prst="line">
            <a:avLst/>
          </a:prstGeom>
          <a:ln w="38100" cap="rnd">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pic>
        <p:nvPicPr>
          <p:cNvPr id="17" name="Picture 16" descr="lifeChanging.e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223" y="8717525"/>
            <a:ext cx="2160703" cy="501356"/>
          </a:xfrm>
          <a:prstGeom prst="rect">
            <a:avLst/>
          </a:prstGeom>
        </p:spPr>
      </p:pic>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328426" y="379550"/>
            <a:ext cx="1293797" cy="884094"/>
          </a:xfrm>
          <a:prstGeom prst="rect">
            <a:avLst/>
          </a:prstGeom>
        </p:spPr>
      </p:pic>
    </p:spTree>
    <p:extLst>
      <p:ext uri="{BB962C8B-B14F-4D97-AF65-F5344CB8AC3E}">
        <p14:creationId xmlns:p14="http://schemas.microsoft.com/office/powerpoint/2010/main" val="3209610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38947" y="1088603"/>
            <a:ext cx="10854071" cy="1626129"/>
          </a:xfrm>
        </p:spPr>
        <p:txBody>
          <a:bodyPr/>
          <a:lstStyle/>
          <a:p>
            <a:r>
              <a:rPr lang="en-US"/>
              <a:t>Click to edit Master title style</a:t>
            </a:r>
            <a:endParaRPr lang="en-GB"/>
          </a:p>
        </p:txBody>
      </p:sp>
      <p:sp>
        <p:nvSpPr>
          <p:cNvPr id="3" name="Text Placeholder 2"/>
          <p:cNvSpPr>
            <a:spLocks noGrp="1"/>
          </p:cNvSpPr>
          <p:nvPr>
            <p:ph type="body" sz="half" idx="1"/>
          </p:nvPr>
        </p:nvSpPr>
        <p:spPr>
          <a:xfrm>
            <a:off x="1638947" y="2726026"/>
            <a:ext cx="5318675" cy="5738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174342" y="2726026"/>
            <a:ext cx="5318675" cy="5738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34"/>
          <p:cNvSpPr>
            <a:spLocks noGrp="1" noChangeArrowheads="1"/>
          </p:cNvSpPr>
          <p:nvPr>
            <p:ph type="dt" sz="quarter" idx="10"/>
          </p:nvPr>
        </p:nvSpPr>
        <p:spPr>
          <a:ln/>
        </p:spPr>
        <p:txBody>
          <a:bodyPr/>
          <a:lstStyle>
            <a:lvl1pPr>
              <a:defRPr/>
            </a:lvl1pPr>
          </a:lstStyle>
          <a:p>
            <a:pPr>
              <a:defRPr/>
            </a:pPr>
            <a:endParaRPr lang="en-US"/>
          </a:p>
        </p:txBody>
      </p:sp>
      <p:sp>
        <p:nvSpPr>
          <p:cNvPr id="6" name="Rectangle 35"/>
          <p:cNvSpPr>
            <a:spLocks noGrp="1" noChangeArrowheads="1"/>
          </p:cNvSpPr>
          <p:nvPr>
            <p:ph type="ftr" sz="quarter" idx="11"/>
          </p:nvPr>
        </p:nvSpPr>
        <p:spPr>
          <a:ln/>
        </p:spPr>
        <p:txBody>
          <a:bodyPr/>
          <a:lstStyle>
            <a:lvl1pPr>
              <a:defRPr/>
            </a:lvl1pPr>
          </a:lstStyle>
          <a:p>
            <a:pPr>
              <a:defRPr/>
            </a:pPr>
            <a:endParaRPr lang="en-US"/>
          </a:p>
        </p:txBody>
      </p:sp>
      <p:sp>
        <p:nvSpPr>
          <p:cNvPr id="7" name="Rectangle 36"/>
          <p:cNvSpPr>
            <a:spLocks noGrp="1" noChangeArrowheads="1"/>
          </p:cNvSpPr>
          <p:nvPr>
            <p:ph type="sldNum" sz="quarter" idx="12"/>
          </p:nvPr>
        </p:nvSpPr>
        <p:spPr>
          <a:ln/>
        </p:spPr>
        <p:txBody>
          <a:bodyPr/>
          <a:lstStyle>
            <a:lvl1pPr>
              <a:defRPr/>
            </a:lvl1pPr>
          </a:lstStyle>
          <a:p>
            <a:pPr>
              <a:defRPr/>
            </a:pPr>
            <a:fld id="{767D5BC6-69C5-48C8-9937-BFBFD4A27494}" type="slidenum">
              <a:rPr lang="en-US"/>
              <a:pPr>
                <a:defRPr/>
              </a:pPr>
              <a:t>‹#›</a:t>
            </a:fld>
            <a:endParaRPr lang="en-US"/>
          </a:p>
        </p:txBody>
      </p:sp>
    </p:spTree>
    <p:extLst>
      <p:ext uri="{BB962C8B-B14F-4D97-AF65-F5344CB8AC3E}">
        <p14:creationId xmlns:p14="http://schemas.microsoft.com/office/powerpoint/2010/main" val="3894599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38947" y="1088603"/>
            <a:ext cx="10854071" cy="1626129"/>
          </a:xfrm>
        </p:spPr>
        <p:txBody>
          <a:bodyPr/>
          <a:lstStyle/>
          <a:p>
            <a:r>
              <a:rPr lang="en-US"/>
              <a:t>Click to edit Master title style</a:t>
            </a:r>
            <a:endParaRPr lang="en-GB"/>
          </a:p>
        </p:txBody>
      </p:sp>
      <p:sp>
        <p:nvSpPr>
          <p:cNvPr id="3" name="Text Placeholder 2"/>
          <p:cNvSpPr>
            <a:spLocks noGrp="1"/>
          </p:cNvSpPr>
          <p:nvPr>
            <p:ph type="body" sz="half" idx="1"/>
          </p:nvPr>
        </p:nvSpPr>
        <p:spPr>
          <a:xfrm>
            <a:off x="1638947" y="2726026"/>
            <a:ext cx="5318675" cy="5738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7174342" y="2726026"/>
            <a:ext cx="5318675" cy="27599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7174342" y="5702746"/>
            <a:ext cx="5318675" cy="2762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34"/>
          <p:cNvSpPr>
            <a:spLocks noGrp="1" noChangeArrowheads="1"/>
          </p:cNvSpPr>
          <p:nvPr>
            <p:ph type="dt" sz="quarter" idx="10"/>
          </p:nvPr>
        </p:nvSpPr>
        <p:spPr>
          <a:ln/>
        </p:spPr>
        <p:txBody>
          <a:bodyPr/>
          <a:lstStyle>
            <a:lvl1pPr>
              <a:defRPr/>
            </a:lvl1pPr>
          </a:lstStyle>
          <a:p>
            <a:pPr>
              <a:defRPr/>
            </a:pPr>
            <a:endParaRPr lang="en-US"/>
          </a:p>
        </p:txBody>
      </p:sp>
      <p:sp>
        <p:nvSpPr>
          <p:cNvPr id="7" name="Rectangle 35"/>
          <p:cNvSpPr>
            <a:spLocks noGrp="1" noChangeArrowheads="1"/>
          </p:cNvSpPr>
          <p:nvPr>
            <p:ph type="ftr" sz="quarter" idx="11"/>
          </p:nvPr>
        </p:nvSpPr>
        <p:spPr>
          <a:ln/>
        </p:spPr>
        <p:txBody>
          <a:bodyPr/>
          <a:lstStyle>
            <a:lvl1pPr>
              <a:defRPr/>
            </a:lvl1pPr>
          </a:lstStyle>
          <a:p>
            <a:pPr>
              <a:defRPr/>
            </a:pPr>
            <a:endParaRPr lang="en-US"/>
          </a:p>
        </p:txBody>
      </p:sp>
      <p:sp>
        <p:nvSpPr>
          <p:cNvPr id="8" name="Rectangle 36"/>
          <p:cNvSpPr>
            <a:spLocks noGrp="1" noChangeArrowheads="1"/>
          </p:cNvSpPr>
          <p:nvPr>
            <p:ph type="sldNum" sz="quarter" idx="12"/>
          </p:nvPr>
        </p:nvSpPr>
        <p:spPr>
          <a:ln/>
        </p:spPr>
        <p:txBody>
          <a:bodyPr/>
          <a:lstStyle>
            <a:lvl1pPr>
              <a:defRPr/>
            </a:lvl1pPr>
          </a:lstStyle>
          <a:p>
            <a:pPr>
              <a:defRPr/>
            </a:pPr>
            <a:fld id="{4FA7176F-624F-4EA5-B4AC-FECDA05E1B42}" type="slidenum">
              <a:rPr lang="en-US"/>
              <a:pPr>
                <a:defRPr/>
              </a:pPr>
              <a:t>‹#›</a:t>
            </a:fld>
            <a:endParaRPr lang="en-US"/>
          </a:p>
        </p:txBody>
      </p:sp>
    </p:spTree>
    <p:extLst>
      <p:ext uri="{BB962C8B-B14F-4D97-AF65-F5344CB8AC3E}">
        <p14:creationId xmlns:p14="http://schemas.microsoft.com/office/powerpoint/2010/main" val="1103322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descr="ppt footer">
            <a:extLst>
              <a:ext uri="{FF2B5EF4-FFF2-40B4-BE49-F238E27FC236}">
                <a16:creationId xmlns:a16="http://schemas.microsoft.com/office/drawing/2014/main" id="{B9CB4119-FBAD-4707-9175-49657E5CF4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3003213" cy="160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620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50161" y="2276581"/>
            <a:ext cx="11702892" cy="643902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76646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a:prstGeom prst="rect">
            <a:avLst/>
          </a:prstGeom>
        </p:spPr>
        <p:txBody>
          <a:bodyPr anchor="t"/>
          <a:lstStyle>
            <a:lvl1pPr algn="l">
              <a:defRPr sz="5688" b="1" cap="all"/>
            </a:lvl1pPr>
          </a:lstStyle>
          <a:p>
            <a:r>
              <a:rPr lang="en-US"/>
              <a:t>Click to edit Master title style</a:t>
            </a:r>
            <a:endParaRPr lang="en-GB"/>
          </a:p>
        </p:txBody>
      </p:sp>
      <p:sp>
        <p:nvSpPr>
          <p:cNvPr id="3" name="Text Placeholder 2"/>
          <p:cNvSpPr>
            <a:spLocks noGrp="1"/>
          </p:cNvSpPr>
          <p:nvPr>
            <p:ph type="body" idx="1"/>
          </p:nvPr>
        </p:nvSpPr>
        <p:spPr>
          <a:xfrm>
            <a:off x="1027164" y="4135338"/>
            <a:ext cx="11052731" cy="2134294"/>
          </a:xfrm>
          <a:prstGeom prst="rect">
            <a:avLst/>
          </a:prstGeom>
        </p:spPr>
        <p:txBody>
          <a:bodyPr anchor="b"/>
          <a:lstStyle>
            <a:lvl1pPr marL="0" indent="0">
              <a:buNone/>
              <a:defRPr sz="2844"/>
            </a:lvl1pPr>
            <a:lvl2pPr marL="650138" indent="0">
              <a:buNone/>
              <a:defRPr sz="2560"/>
            </a:lvl2pPr>
            <a:lvl3pPr marL="1300277" indent="0">
              <a:buNone/>
              <a:defRPr sz="2275"/>
            </a:lvl3pPr>
            <a:lvl4pPr marL="1950415" indent="0">
              <a:buNone/>
              <a:defRPr sz="1991"/>
            </a:lvl4pPr>
            <a:lvl5pPr marL="2600554" indent="0">
              <a:buNone/>
              <a:defRPr sz="1991"/>
            </a:lvl5pPr>
            <a:lvl6pPr marL="3250692" indent="0">
              <a:buNone/>
              <a:defRPr sz="1991"/>
            </a:lvl6pPr>
            <a:lvl7pPr marL="3900830" indent="0">
              <a:buNone/>
              <a:defRPr sz="1991"/>
            </a:lvl7pPr>
            <a:lvl8pPr marL="4550969" indent="0">
              <a:buNone/>
              <a:defRPr sz="1991"/>
            </a:lvl8pPr>
            <a:lvl9pPr marL="5201107" indent="0">
              <a:buNone/>
              <a:defRPr sz="1991"/>
            </a:lvl9pPr>
          </a:lstStyle>
          <a:p>
            <a:pPr lvl="0"/>
            <a:r>
              <a:rPr lang="en-US"/>
              <a:t>Click to edit Master text styles</a:t>
            </a:r>
          </a:p>
        </p:txBody>
      </p:sp>
    </p:spTree>
    <p:extLst>
      <p:ext uri="{BB962C8B-B14F-4D97-AF65-F5344CB8AC3E}">
        <p14:creationId xmlns:p14="http://schemas.microsoft.com/office/powerpoint/2010/main" val="2963029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50161" y="2276581"/>
            <a:ext cx="5743086" cy="6439021"/>
          </a:xfrm>
          <a:prstGeom prst="rect">
            <a:avLst/>
          </a:prstGeo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609966" y="2276581"/>
            <a:ext cx="5743086" cy="6439021"/>
          </a:xfrm>
          <a:prstGeom prst="rect">
            <a:avLst/>
          </a:prstGeo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7594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50161" y="2183982"/>
            <a:ext cx="5745344" cy="910180"/>
          </a:xfrm>
          <a:prstGeom prst="rect">
            <a:avLst/>
          </a:prstGeom>
        </p:spPr>
        <p:txBody>
          <a:bodyPr anchor="b"/>
          <a:lstStyle>
            <a:lvl1pPr marL="0" indent="0">
              <a:buNone/>
              <a:defRPr sz="3413" b="1"/>
            </a:lvl1pPr>
            <a:lvl2pPr marL="650138" indent="0">
              <a:buNone/>
              <a:defRPr sz="2844" b="1"/>
            </a:lvl2pPr>
            <a:lvl3pPr marL="1300277" indent="0">
              <a:buNone/>
              <a:defRPr sz="2560" b="1"/>
            </a:lvl3pPr>
            <a:lvl4pPr marL="1950415" indent="0">
              <a:buNone/>
              <a:defRPr sz="2275" b="1"/>
            </a:lvl4pPr>
            <a:lvl5pPr marL="2600554" indent="0">
              <a:buNone/>
              <a:defRPr sz="2275" b="1"/>
            </a:lvl5pPr>
            <a:lvl6pPr marL="3250692" indent="0">
              <a:buNone/>
              <a:defRPr sz="2275" b="1"/>
            </a:lvl6pPr>
            <a:lvl7pPr marL="3900830" indent="0">
              <a:buNone/>
              <a:defRPr sz="2275" b="1"/>
            </a:lvl7pPr>
            <a:lvl8pPr marL="4550969" indent="0">
              <a:buNone/>
              <a:defRPr sz="2275" b="1"/>
            </a:lvl8pPr>
            <a:lvl9pPr marL="5201107" indent="0">
              <a:buNone/>
              <a:defRPr sz="2275" b="1"/>
            </a:lvl9pPr>
          </a:lstStyle>
          <a:p>
            <a:pPr lvl="0"/>
            <a:r>
              <a:rPr lang="en-US"/>
              <a:t>Click to edit Master text styles</a:t>
            </a:r>
          </a:p>
        </p:txBody>
      </p:sp>
      <p:sp>
        <p:nvSpPr>
          <p:cNvPr id="4" name="Content Placeholder 3"/>
          <p:cNvSpPr>
            <a:spLocks noGrp="1"/>
          </p:cNvSpPr>
          <p:nvPr>
            <p:ph sz="half" idx="2"/>
          </p:nvPr>
        </p:nvSpPr>
        <p:spPr>
          <a:xfrm>
            <a:off x="650161" y="3094162"/>
            <a:ext cx="5745344" cy="5621439"/>
          </a:xfrm>
          <a:prstGeom prst="rect">
            <a:avLst/>
          </a:prstGeom>
        </p:spPr>
        <p:txBody>
          <a:bodyPr/>
          <a:lstStyle>
            <a:lvl1pPr>
              <a:defRPr sz="3413"/>
            </a:lvl1pPr>
            <a:lvl2pPr>
              <a:defRPr sz="2844"/>
            </a:lvl2pPr>
            <a:lvl3pPr>
              <a:defRPr sz="2560"/>
            </a:lvl3pPr>
            <a:lvl4pPr>
              <a:defRPr sz="2275"/>
            </a:lvl4pPr>
            <a:lvl5pPr>
              <a:defRPr sz="2275"/>
            </a:lvl5pPr>
            <a:lvl6pPr>
              <a:defRPr sz="2275"/>
            </a:lvl6pPr>
            <a:lvl7pPr>
              <a:defRPr sz="2275"/>
            </a:lvl7pPr>
            <a:lvl8pPr>
              <a:defRPr sz="2275"/>
            </a:lvl8pPr>
            <a:lvl9pPr>
              <a:defRPr sz="22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605452" y="2183982"/>
            <a:ext cx="5747601" cy="910180"/>
          </a:xfrm>
          <a:prstGeom prst="rect">
            <a:avLst/>
          </a:prstGeom>
        </p:spPr>
        <p:txBody>
          <a:bodyPr anchor="b"/>
          <a:lstStyle>
            <a:lvl1pPr marL="0" indent="0">
              <a:buNone/>
              <a:defRPr sz="3413" b="1"/>
            </a:lvl1pPr>
            <a:lvl2pPr marL="650138" indent="0">
              <a:buNone/>
              <a:defRPr sz="2844" b="1"/>
            </a:lvl2pPr>
            <a:lvl3pPr marL="1300277" indent="0">
              <a:buNone/>
              <a:defRPr sz="2560" b="1"/>
            </a:lvl3pPr>
            <a:lvl4pPr marL="1950415" indent="0">
              <a:buNone/>
              <a:defRPr sz="2275" b="1"/>
            </a:lvl4pPr>
            <a:lvl5pPr marL="2600554" indent="0">
              <a:buNone/>
              <a:defRPr sz="2275" b="1"/>
            </a:lvl5pPr>
            <a:lvl6pPr marL="3250692" indent="0">
              <a:buNone/>
              <a:defRPr sz="2275" b="1"/>
            </a:lvl6pPr>
            <a:lvl7pPr marL="3900830" indent="0">
              <a:buNone/>
              <a:defRPr sz="2275" b="1"/>
            </a:lvl7pPr>
            <a:lvl8pPr marL="4550969" indent="0">
              <a:buNone/>
              <a:defRPr sz="2275" b="1"/>
            </a:lvl8pPr>
            <a:lvl9pPr marL="5201107" indent="0">
              <a:buNone/>
              <a:defRPr sz="2275" b="1"/>
            </a:lvl9pPr>
          </a:lstStyle>
          <a:p>
            <a:pPr lvl="0"/>
            <a:r>
              <a:rPr lang="en-US"/>
              <a:t>Click to edit Master text styles</a:t>
            </a:r>
          </a:p>
        </p:txBody>
      </p:sp>
      <p:sp>
        <p:nvSpPr>
          <p:cNvPr id="6" name="Content Placeholder 5"/>
          <p:cNvSpPr>
            <a:spLocks noGrp="1"/>
          </p:cNvSpPr>
          <p:nvPr>
            <p:ph sz="quarter" idx="4"/>
          </p:nvPr>
        </p:nvSpPr>
        <p:spPr>
          <a:xfrm>
            <a:off x="6605452" y="3094162"/>
            <a:ext cx="5747601" cy="5621439"/>
          </a:xfrm>
          <a:prstGeom prst="rect">
            <a:avLst/>
          </a:prstGeom>
        </p:spPr>
        <p:txBody>
          <a:bodyPr/>
          <a:lstStyle>
            <a:lvl1pPr>
              <a:defRPr sz="3413"/>
            </a:lvl1pPr>
            <a:lvl2pPr>
              <a:defRPr sz="2844"/>
            </a:lvl2pPr>
            <a:lvl3pPr>
              <a:defRPr sz="2560"/>
            </a:lvl3pPr>
            <a:lvl4pPr>
              <a:defRPr sz="2275"/>
            </a:lvl4pPr>
            <a:lvl5pPr>
              <a:defRPr sz="2275"/>
            </a:lvl5pPr>
            <a:lvl6pPr>
              <a:defRPr sz="2275"/>
            </a:lvl6pPr>
            <a:lvl7pPr>
              <a:defRPr sz="2275"/>
            </a:lvl7pPr>
            <a:lvl8pPr>
              <a:defRPr sz="2275"/>
            </a:lvl8pPr>
            <a:lvl9pPr>
              <a:defRPr sz="22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83465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939056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918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a:prstGeom prst="rect">
            <a:avLst/>
          </a:prstGeom>
        </p:spPr>
        <p:txBody>
          <a:bodyPr anchor="b"/>
          <a:lstStyle>
            <a:lvl1pPr algn="l">
              <a:defRPr sz="2844" b="1"/>
            </a:lvl1pPr>
          </a:lstStyle>
          <a:p>
            <a:r>
              <a:rPr lang="en-US"/>
              <a:t>Click to edit Master title style</a:t>
            </a:r>
            <a:endParaRPr lang="en-GB"/>
          </a:p>
        </p:txBody>
      </p:sp>
      <p:sp>
        <p:nvSpPr>
          <p:cNvPr id="3" name="Content Placeholder 2"/>
          <p:cNvSpPr>
            <a:spLocks noGrp="1"/>
          </p:cNvSpPr>
          <p:nvPr>
            <p:ph idx="1"/>
          </p:nvPr>
        </p:nvSpPr>
        <p:spPr>
          <a:xfrm>
            <a:off x="5083895" y="388465"/>
            <a:ext cx="7269157" cy="8327137"/>
          </a:xfrm>
          <a:prstGeom prst="rect">
            <a:avLst/>
          </a:prstGeom>
        </p:spPr>
        <p:txBody>
          <a:bodyPr/>
          <a:lstStyle>
            <a:lvl1pPr>
              <a:defRPr sz="4550"/>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50162" y="2041696"/>
            <a:ext cx="4277967" cy="6673906"/>
          </a:xfrm>
          <a:prstGeom prst="rect">
            <a:avLst/>
          </a:prstGeom>
        </p:spPr>
        <p:txBody>
          <a:bodyPr/>
          <a:lstStyle>
            <a:lvl1pPr marL="0" indent="0">
              <a:buNone/>
              <a:defRPr sz="1991"/>
            </a:lvl1pPr>
            <a:lvl2pPr marL="650138" indent="0">
              <a:buNone/>
              <a:defRPr sz="1706"/>
            </a:lvl2pPr>
            <a:lvl3pPr marL="1300277" indent="0">
              <a:buNone/>
              <a:defRPr sz="1422"/>
            </a:lvl3pPr>
            <a:lvl4pPr marL="1950415" indent="0">
              <a:buNone/>
              <a:defRPr sz="1280"/>
            </a:lvl4pPr>
            <a:lvl5pPr marL="2600554" indent="0">
              <a:buNone/>
              <a:defRPr sz="1280"/>
            </a:lvl5pPr>
            <a:lvl6pPr marL="3250692" indent="0">
              <a:buNone/>
              <a:defRPr sz="1280"/>
            </a:lvl6pPr>
            <a:lvl7pPr marL="3900830" indent="0">
              <a:buNone/>
              <a:defRPr sz="1280"/>
            </a:lvl7pPr>
            <a:lvl8pPr marL="4550969" indent="0">
              <a:buNone/>
              <a:defRPr sz="1280"/>
            </a:lvl8pPr>
            <a:lvl9pPr marL="5201107" indent="0">
              <a:buNone/>
              <a:defRPr sz="1280"/>
            </a:lvl9pPr>
          </a:lstStyle>
          <a:p>
            <a:pPr lvl="0"/>
            <a:r>
              <a:rPr lang="en-US"/>
              <a:t>Click to edit Master text styles</a:t>
            </a:r>
          </a:p>
        </p:txBody>
      </p:sp>
    </p:spTree>
    <p:extLst>
      <p:ext uri="{BB962C8B-B14F-4D97-AF65-F5344CB8AC3E}">
        <p14:creationId xmlns:p14="http://schemas.microsoft.com/office/powerpoint/2010/main" val="774310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Divider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365"/>
            <a:ext cx="13003213" cy="9752409"/>
          </a:xfrm>
          <a:prstGeom prst="rect">
            <a:avLst/>
          </a:prstGeom>
        </p:spPr>
      </p:pic>
      <p:sp>
        <p:nvSpPr>
          <p:cNvPr id="2" name="Title 1"/>
          <p:cNvSpPr>
            <a:spLocks noGrp="1"/>
          </p:cNvSpPr>
          <p:nvPr>
            <p:ph type="ctrTitle"/>
          </p:nvPr>
        </p:nvSpPr>
        <p:spPr>
          <a:xfrm>
            <a:off x="2133600" y="4294290"/>
            <a:ext cx="8718327" cy="651653"/>
          </a:xfrm>
        </p:spPr>
        <p:txBody>
          <a:bodyPr wrap="square" anchor="b">
            <a:spAutoFit/>
          </a:bodyPr>
          <a:lstStyle>
            <a:lvl1pPr algn="ctr">
              <a:lnSpc>
                <a:spcPts val="5000"/>
              </a:lnSpc>
              <a:defRPr sz="5850" baseline="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2133600" y="5358645"/>
            <a:ext cx="8731420" cy="461665"/>
          </a:xfrm>
        </p:spPr>
        <p:txBody>
          <a:bodyPr wrap="square">
            <a:spAutoFit/>
          </a:bodyPr>
          <a:lstStyle>
            <a:lvl1pPr marL="0" indent="0" algn="ctr">
              <a:lnSpc>
                <a:spcPct val="100000"/>
              </a:lnSpc>
              <a:spcBef>
                <a:spcPts val="0"/>
              </a:spcBef>
              <a:spcAft>
                <a:spcPts val="0"/>
              </a:spcAft>
              <a:buNone/>
              <a:defRPr sz="3000">
                <a:solidFill>
                  <a:srgbClr val="FFFFFF"/>
                </a:solidFill>
              </a:defRPr>
            </a:lvl1pPr>
            <a:lvl2pPr marL="650276" indent="0" algn="ctr">
              <a:buNone/>
              <a:defRPr>
                <a:solidFill>
                  <a:schemeClr val="tx1">
                    <a:tint val="75000"/>
                  </a:schemeClr>
                </a:solidFill>
              </a:defRPr>
            </a:lvl2pPr>
            <a:lvl3pPr marL="1300551" indent="0" algn="ctr">
              <a:buNone/>
              <a:defRPr>
                <a:solidFill>
                  <a:schemeClr val="tx1">
                    <a:tint val="75000"/>
                  </a:schemeClr>
                </a:solidFill>
              </a:defRPr>
            </a:lvl3pPr>
            <a:lvl4pPr marL="1950827" indent="0" algn="ctr">
              <a:buNone/>
              <a:defRPr>
                <a:solidFill>
                  <a:schemeClr val="tx1">
                    <a:tint val="75000"/>
                  </a:schemeClr>
                </a:solidFill>
              </a:defRPr>
            </a:lvl4pPr>
            <a:lvl5pPr marL="2601102" indent="0" algn="ctr">
              <a:buNone/>
              <a:defRPr>
                <a:solidFill>
                  <a:schemeClr val="tx1">
                    <a:tint val="75000"/>
                  </a:schemeClr>
                </a:solidFill>
              </a:defRPr>
            </a:lvl5pPr>
            <a:lvl6pPr marL="3251378" indent="0" algn="ctr">
              <a:buNone/>
              <a:defRPr>
                <a:solidFill>
                  <a:schemeClr val="tx1">
                    <a:tint val="75000"/>
                  </a:schemeClr>
                </a:solidFill>
              </a:defRPr>
            </a:lvl6pPr>
            <a:lvl7pPr marL="3901653" indent="0" algn="ctr">
              <a:buNone/>
              <a:defRPr>
                <a:solidFill>
                  <a:schemeClr val="tx1">
                    <a:tint val="75000"/>
                  </a:schemeClr>
                </a:solidFill>
              </a:defRPr>
            </a:lvl7pPr>
            <a:lvl8pPr marL="4551929" indent="0" algn="ctr">
              <a:buNone/>
              <a:defRPr>
                <a:solidFill>
                  <a:schemeClr val="tx1">
                    <a:tint val="75000"/>
                  </a:schemeClr>
                </a:solidFill>
              </a:defRPr>
            </a:lvl8pPr>
            <a:lvl9pPr marL="5202204" indent="0" algn="ctr">
              <a:buNone/>
              <a:defRPr>
                <a:solidFill>
                  <a:schemeClr val="tx1">
                    <a:tint val="75000"/>
                  </a:schemeClr>
                </a:solidFill>
              </a:defRPr>
            </a:lvl9pPr>
          </a:lstStyle>
          <a:p>
            <a:r>
              <a:rPr lang="en-US"/>
              <a:t>Click to edit Master subtitle style</a:t>
            </a:r>
            <a:endParaRPr lang="en-GB"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844444" y="363008"/>
            <a:ext cx="750078" cy="887593"/>
          </a:xfrm>
          <a:prstGeom prst="rect">
            <a:avLst/>
          </a:prstGeom>
        </p:spPr>
      </p:pic>
      <p:sp>
        <p:nvSpPr>
          <p:cNvPr id="12" name="Oval 11"/>
          <p:cNvSpPr/>
          <p:nvPr userDrawn="1"/>
        </p:nvSpPr>
        <p:spPr>
          <a:xfrm>
            <a:off x="12131865" y="9224972"/>
            <a:ext cx="292800" cy="292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Slide Number Placeholder 5"/>
          <p:cNvSpPr>
            <a:spLocks noGrp="1"/>
          </p:cNvSpPr>
          <p:nvPr>
            <p:ph type="sldNum" sz="quarter" idx="4"/>
          </p:nvPr>
        </p:nvSpPr>
        <p:spPr>
          <a:xfrm>
            <a:off x="12034263" y="9103058"/>
            <a:ext cx="503290" cy="519458"/>
          </a:xfrm>
          <a:prstGeom prst="rect">
            <a:avLst/>
          </a:prstGeom>
        </p:spPr>
        <p:txBody>
          <a:bodyPr vert="horz" lIns="130055" tIns="65028" rIns="130055" bIns="65028" rtlCol="0" anchor="ctr"/>
          <a:lstStyle>
            <a:lvl1pPr algn="r">
              <a:defRPr sz="1000">
                <a:solidFill>
                  <a:srgbClr val="FFFFFF"/>
                </a:solidFill>
              </a:defRPr>
            </a:lvl1pPr>
          </a:lstStyle>
          <a:p>
            <a:pPr algn="ctr"/>
            <a:fld id="{C0BADC3D-1509-2C4E-AB5E-AF0356668A88}" type="slidenum">
              <a:rPr lang="en-GB" smtClean="0"/>
              <a:pPr algn="ctr"/>
              <a:t>‹#›</a:t>
            </a:fld>
            <a:endParaRPr lang="en-GB" dirty="0"/>
          </a:p>
        </p:txBody>
      </p:sp>
    </p:spTree>
    <p:extLst>
      <p:ext uri="{BB962C8B-B14F-4D97-AF65-F5344CB8AC3E}">
        <p14:creationId xmlns:p14="http://schemas.microsoft.com/office/powerpoint/2010/main" val="36271868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844" b="1"/>
            </a:lvl1pPr>
          </a:lstStyle>
          <a:p>
            <a:r>
              <a:rPr lang="en-US"/>
              <a:t>Click to edit Master title style</a:t>
            </a:r>
            <a:endParaRPr lang="en-GB"/>
          </a:p>
        </p:txBody>
      </p:sp>
      <p:sp>
        <p:nvSpPr>
          <p:cNvPr id="3" name="Picture Placeholder 2"/>
          <p:cNvSpPr>
            <a:spLocks noGrp="1"/>
          </p:cNvSpPr>
          <p:nvPr>
            <p:ph type="pic" idx="1"/>
          </p:nvPr>
        </p:nvSpPr>
        <p:spPr>
          <a:xfrm>
            <a:off x="2548721" y="871786"/>
            <a:ext cx="7801928" cy="5854065"/>
          </a:xfrm>
          <a:prstGeom prst="rect">
            <a:avLst/>
          </a:prstGeom>
        </p:spPr>
        <p:txBody>
          <a:bodyPr/>
          <a:lstStyle>
            <a:lvl1pPr marL="0" indent="0">
              <a:buNone/>
              <a:defRPr sz="4550"/>
            </a:lvl1pPr>
            <a:lvl2pPr marL="650138" indent="0">
              <a:buNone/>
              <a:defRPr sz="3982"/>
            </a:lvl2pPr>
            <a:lvl3pPr marL="1300277" indent="0">
              <a:buNone/>
              <a:defRPr sz="3413"/>
            </a:lvl3pPr>
            <a:lvl4pPr marL="1950415" indent="0">
              <a:buNone/>
              <a:defRPr sz="2844"/>
            </a:lvl4pPr>
            <a:lvl5pPr marL="2600554" indent="0">
              <a:buNone/>
              <a:defRPr sz="2844"/>
            </a:lvl5pPr>
            <a:lvl6pPr marL="3250692" indent="0">
              <a:buNone/>
              <a:defRPr sz="2844"/>
            </a:lvl6pPr>
            <a:lvl7pPr marL="3900830" indent="0">
              <a:buNone/>
              <a:defRPr sz="2844"/>
            </a:lvl7pPr>
            <a:lvl8pPr marL="4550969" indent="0">
              <a:buNone/>
              <a:defRPr sz="2844"/>
            </a:lvl8pPr>
            <a:lvl9pPr marL="5201107" indent="0">
              <a:buNone/>
              <a:defRPr sz="2844"/>
            </a:lvl9pPr>
          </a:lstStyle>
          <a:p>
            <a:pPr lvl="0"/>
            <a:endParaRPr lang="en-GB" noProof="0"/>
          </a:p>
        </p:txBody>
      </p:sp>
      <p:sp>
        <p:nvSpPr>
          <p:cNvPr id="4" name="Text Placeholder 3"/>
          <p:cNvSpPr>
            <a:spLocks noGrp="1"/>
          </p:cNvSpPr>
          <p:nvPr>
            <p:ph type="body" sz="half" idx="2"/>
          </p:nvPr>
        </p:nvSpPr>
        <p:spPr>
          <a:xfrm>
            <a:off x="2548721" y="7636032"/>
            <a:ext cx="7801928" cy="1145065"/>
          </a:xfrm>
          <a:prstGeom prst="rect">
            <a:avLst/>
          </a:prstGeom>
        </p:spPr>
        <p:txBody>
          <a:bodyPr/>
          <a:lstStyle>
            <a:lvl1pPr marL="0" indent="0">
              <a:buNone/>
              <a:defRPr sz="1991"/>
            </a:lvl1pPr>
            <a:lvl2pPr marL="650138" indent="0">
              <a:buNone/>
              <a:defRPr sz="1706"/>
            </a:lvl2pPr>
            <a:lvl3pPr marL="1300277" indent="0">
              <a:buNone/>
              <a:defRPr sz="1422"/>
            </a:lvl3pPr>
            <a:lvl4pPr marL="1950415" indent="0">
              <a:buNone/>
              <a:defRPr sz="1280"/>
            </a:lvl4pPr>
            <a:lvl5pPr marL="2600554" indent="0">
              <a:buNone/>
              <a:defRPr sz="1280"/>
            </a:lvl5pPr>
            <a:lvl6pPr marL="3250692" indent="0">
              <a:buNone/>
              <a:defRPr sz="1280"/>
            </a:lvl6pPr>
            <a:lvl7pPr marL="3900830" indent="0">
              <a:buNone/>
              <a:defRPr sz="1280"/>
            </a:lvl7pPr>
            <a:lvl8pPr marL="4550969" indent="0">
              <a:buNone/>
              <a:defRPr sz="1280"/>
            </a:lvl8pPr>
            <a:lvl9pPr marL="5201107" indent="0">
              <a:buNone/>
              <a:defRPr sz="1280"/>
            </a:lvl9pPr>
          </a:lstStyle>
          <a:p>
            <a:pPr lvl="0"/>
            <a:r>
              <a:rPr lang="en-US"/>
              <a:t>Click to edit Master text styles</a:t>
            </a:r>
          </a:p>
        </p:txBody>
      </p:sp>
    </p:spTree>
    <p:extLst>
      <p:ext uri="{BB962C8B-B14F-4D97-AF65-F5344CB8AC3E}">
        <p14:creationId xmlns:p14="http://schemas.microsoft.com/office/powerpoint/2010/main" val="107869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50161" y="2276581"/>
            <a:ext cx="11702892" cy="643902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55374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50160" y="390724"/>
            <a:ext cx="8560449" cy="832487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51187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White Blank">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023CF4B-D686-4C0D-908C-23A4CC8349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12941" y="72273"/>
            <a:ext cx="2370377" cy="167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5156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ubtitle and Text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647904" y="1833557"/>
            <a:ext cx="11707407" cy="563383"/>
          </a:xfrm>
          <a:prstGeom prst="rect">
            <a:avLst/>
          </a:prstGeom>
        </p:spPr>
        <p:txBody>
          <a:bodyPr lIns="0"/>
          <a:lstStyle>
            <a:lvl1pPr marL="0" indent="0">
              <a:buNone/>
              <a:defRPr sz="2844">
                <a:solidFill>
                  <a:schemeClr val="accent1"/>
                </a:solidFill>
                <a:latin typeface="+mj-lt"/>
              </a:defRPr>
            </a:lvl1pPr>
            <a:lvl2pPr>
              <a:defRPr sz="3697"/>
            </a:lvl2pPr>
            <a:lvl3pPr>
              <a:defRPr sz="3413"/>
            </a:lvl3pPr>
            <a:lvl4pPr>
              <a:defRPr sz="3128"/>
            </a:lvl4pPr>
            <a:lvl5pPr>
              <a:defRPr sz="2844"/>
            </a:lvl5pPr>
          </a:lstStyle>
          <a:p>
            <a:pPr lvl="0"/>
            <a:r>
              <a:rPr lang="en-US" dirty="0"/>
              <a:t>Click to edit Master text styles</a:t>
            </a:r>
          </a:p>
        </p:txBody>
      </p:sp>
      <p:sp>
        <p:nvSpPr>
          <p:cNvPr id="8" name="Content Placeholder 7"/>
          <p:cNvSpPr>
            <a:spLocks noGrp="1"/>
          </p:cNvSpPr>
          <p:nvPr>
            <p:ph sz="quarter" idx="11"/>
          </p:nvPr>
        </p:nvSpPr>
        <p:spPr>
          <a:xfrm>
            <a:off x="647904" y="2396940"/>
            <a:ext cx="11707407" cy="683786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Slide Number Placeholder 5">
            <a:extLst>
              <a:ext uri="{FF2B5EF4-FFF2-40B4-BE49-F238E27FC236}">
                <a16:creationId xmlns:a16="http://schemas.microsoft.com/office/drawing/2014/main" id="{9ACEE63A-84CC-4A5F-B0AA-18B9CD143D7A}"/>
              </a:ext>
            </a:extLst>
          </p:cNvPr>
          <p:cNvSpPr>
            <a:spLocks noGrp="1"/>
          </p:cNvSpPr>
          <p:nvPr>
            <p:ph type="sldNum" sz="quarter" idx="12"/>
          </p:nvPr>
        </p:nvSpPr>
        <p:spPr>
          <a:xfrm>
            <a:off x="11576472" y="9354760"/>
            <a:ext cx="778839" cy="182940"/>
          </a:xfrm>
          <a:prstGeom prst="rect">
            <a:avLst/>
          </a:prstGeom>
        </p:spPr>
        <p:txBody>
          <a:bodyPr/>
          <a:lstStyle>
            <a:lvl1pPr>
              <a:defRPr/>
            </a:lvl1pPr>
          </a:lstStyle>
          <a:p>
            <a:pPr>
              <a:defRPr/>
            </a:pPr>
            <a:fld id="{2D60835D-C1A4-4FF8-A851-8654ED45CDC4}" type="slidenum">
              <a:rPr lang="en-US"/>
              <a:pPr>
                <a:defRPr/>
              </a:pPr>
              <a:t>‹#›</a:t>
            </a:fld>
            <a:endParaRPr lang="en-US" dirty="0"/>
          </a:p>
        </p:txBody>
      </p:sp>
    </p:spTree>
    <p:extLst>
      <p:ext uri="{BB962C8B-B14F-4D97-AF65-F5344CB8AC3E}">
        <p14:creationId xmlns:p14="http://schemas.microsoft.com/office/powerpoint/2010/main" val="333197103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241" y="3030928"/>
            <a:ext cx="11052731" cy="2091383"/>
          </a:xfrm>
        </p:spPr>
        <p:txBody>
          <a:bodyPr/>
          <a:lstStyle/>
          <a:p>
            <a:r>
              <a:rPr lang="en-US"/>
              <a:t>Click to edit Master title style</a:t>
            </a:r>
          </a:p>
        </p:txBody>
      </p:sp>
      <p:sp>
        <p:nvSpPr>
          <p:cNvPr id="3" name="Subtitle 2"/>
          <p:cNvSpPr>
            <a:spLocks noGrp="1"/>
          </p:cNvSpPr>
          <p:nvPr>
            <p:ph type="subTitle" idx="1"/>
          </p:nvPr>
        </p:nvSpPr>
        <p:spPr>
          <a:xfrm>
            <a:off x="1950482" y="5528839"/>
            <a:ext cx="9102249" cy="2493398"/>
          </a:xfrm>
        </p:spPr>
        <p:txBody>
          <a:bodyPr/>
          <a:lstStyle>
            <a:lvl1pPr marL="0" indent="0" algn="ctr">
              <a:buNone/>
              <a:defRPr>
                <a:solidFill>
                  <a:schemeClr val="tx1">
                    <a:tint val="75000"/>
                  </a:schemeClr>
                </a:solidFill>
              </a:defRPr>
            </a:lvl1pPr>
            <a:lvl2pPr marL="487604" indent="0" algn="ctr">
              <a:buNone/>
              <a:defRPr>
                <a:solidFill>
                  <a:schemeClr val="tx1">
                    <a:tint val="75000"/>
                  </a:schemeClr>
                </a:solidFill>
              </a:defRPr>
            </a:lvl2pPr>
            <a:lvl3pPr marL="975208" indent="0" algn="ctr">
              <a:buNone/>
              <a:defRPr>
                <a:solidFill>
                  <a:schemeClr val="tx1">
                    <a:tint val="75000"/>
                  </a:schemeClr>
                </a:solidFill>
              </a:defRPr>
            </a:lvl3pPr>
            <a:lvl4pPr marL="1462811" indent="0" algn="ctr">
              <a:buNone/>
              <a:defRPr>
                <a:solidFill>
                  <a:schemeClr val="tx1">
                    <a:tint val="75000"/>
                  </a:schemeClr>
                </a:solidFill>
              </a:defRPr>
            </a:lvl4pPr>
            <a:lvl5pPr marL="1950415" indent="0" algn="ctr">
              <a:buNone/>
              <a:defRPr>
                <a:solidFill>
                  <a:schemeClr val="tx1">
                    <a:tint val="75000"/>
                  </a:schemeClr>
                </a:solidFill>
              </a:defRPr>
            </a:lvl5pPr>
            <a:lvl6pPr marL="2438019" indent="0" algn="ctr">
              <a:buNone/>
              <a:defRPr>
                <a:solidFill>
                  <a:schemeClr val="tx1">
                    <a:tint val="75000"/>
                  </a:schemeClr>
                </a:solidFill>
              </a:defRPr>
            </a:lvl6pPr>
            <a:lvl7pPr marL="2925623" indent="0" algn="ctr">
              <a:buNone/>
              <a:defRPr>
                <a:solidFill>
                  <a:schemeClr val="tx1">
                    <a:tint val="75000"/>
                  </a:schemeClr>
                </a:solidFill>
              </a:defRPr>
            </a:lvl7pPr>
            <a:lvl8pPr marL="3413227" indent="0" algn="ctr">
              <a:buNone/>
              <a:defRPr>
                <a:solidFill>
                  <a:schemeClr val="tx1">
                    <a:tint val="75000"/>
                  </a:schemeClr>
                </a:solidFill>
              </a:defRPr>
            </a:lvl8pPr>
            <a:lvl9pPr marL="390083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707C113-2C5C-4F0A-BDC2-B25014E4D8E8}"/>
              </a:ext>
            </a:extLst>
          </p:cNvPr>
          <p:cNvSpPr>
            <a:spLocks noGrp="1"/>
          </p:cNvSpPr>
          <p:nvPr>
            <p:ph type="dt" sz="half" idx="10"/>
          </p:nvPr>
        </p:nvSpPr>
        <p:spPr/>
        <p:txBody>
          <a:bodyPr/>
          <a:lstStyle>
            <a:lvl1pPr eaLnBrk="0" hangingPunct="0">
              <a:defRPr>
                <a:ea typeface="ＭＳ Ｐゴシック" panose="020B0600070205080204" pitchFamily="34" charset="-128"/>
              </a:defRPr>
            </a:lvl1pPr>
          </a:lstStyle>
          <a:p>
            <a:pPr>
              <a:defRPr/>
            </a:pPr>
            <a:fld id="{3FC8736D-1F90-493E-98DB-CE369F3017BC}" type="datetime1">
              <a:rPr lang="en-US"/>
              <a:pPr>
                <a:defRPr/>
              </a:pPr>
              <a:t>2/28/2018</a:t>
            </a:fld>
            <a:endParaRPr lang="en-US" dirty="0"/>
          </a:p>
        </p:txBody>
      </p:sp>
      <p:sp>
        <p:nvSpPr>
          <p:cNvPr id="5" name="Footer Placeholder 4">
            <a:extLst>
              <a:ext uri="{FF2B5EF4-FFF2-40B4-BE49-F238E27FC236}">
                <a16:creationId xmlns:a16="http://schemas.microsoft.com/office/drawing/2014/main" id="{8E30E1DF-B01E-4BEE-85D4-C68047BD243E}"/>
              </a:ext>
            </a:extLst>
          </p:cNvPr>
          <p:cNvSpPr>
            <a:spLocks noGrp="1"/>
          </p:cNvSpPr>
          <p:nvPr>
            <p:ph type="ftr" sz="quarter" idx="11"/>
          </p:nvPr>
        </p:nvSpPr>
        <p:spPr/>
        <p:txBody>
          <a:bodyPr/>
          <a:lstStyle>
            <a:lvl1pPr eaLnBrk="0" hangingPunct="0">
              <a:defRPr>
                <a:ea typeface="ＭＳ Ｐゴシック" panose="020B0600070205080204" pitchFamily="34" charset="-128"/>
              </a:defRPr>
            </a:lvl1pPr>
          </a:lstStyle>
          <a:p>
            <a:pPr>
              <a:defRPr/>
            </a:pPr>
            <a:r>
              <a:rPr lang="en-US" altLang="en-US"/>
              <a:t>SECRET</a:t>
            </a:r>
          </a:p>
        </p:txBody>
      </p:sp>
      <p:sp>
        <p:nvSpPr>
          <p:cNvPr id="6" name="Slide Number Placeholder 5">
            <a:extLst>
              <a:ext uri="{FF2B5EF4-FFF2-40B4-BE49-F238E27FC236}">
                <a16:creationId xmlns:a16="http://schemas.microsoft.com/office/drawing/2014/main" id="{F7F305A5-9F1E-4EDA-B3F4-E0904BBD1F19}"/>
              </a:ext>
            </a:extLst>
          </p:cNvPr>
          <p:cNvSpPr>
            <a:spLocks noGrp="1"/>
          </p:cNvSpPr>
          <p:nvPr>
            <p:ph type="sldNum" sz="quarter" idx="12"/>
          </p:nvPr>
        </p:nvSpPr>
        <p:spPr/>
        <p:txBody>
          <a:bodyPr/>
          <a:lstStyle>
            <a:lvl1pPr eaLnBrk="0" hangingPunct="0">
              <a:defRPr>
                <a:ea typeface="ＭＳ Ｐゴシック" panose="020B0600070205080204" pitchFamily="34" charset="-128"/>
              </a:defRPr>
            </a:lvl1pPr>
          </a:lstStyle>
          <a:p>
            <a:pPr>
              <a:defRPr/>
            </a:pPr>
            <a:fld id="{C9F98D1C-7D6E-4C3A-A641-AAD9923E510F}" type="slidenum">
              <a:rPr lang="en-US" altLang="en-US"/>
              <a:pPr>
                <a:defRPr/>
              </a:pPr>
              <a:t>‹#›</a:t>
            </a:fld>
            <a:endParaRPr lang="en-US" altLang="en-US"/>
          </a:p>
        </p:txBody>
      </p:sp>
    </p:spTree>
    <p:extLst>
      <p:ext uri="{BB962C8B-B14F-4D97-AF65-F5344CB8AC3E}">
        <p14:creationId xmlns:p14="http://schemas.microsoft.com/office/powerpoint/2010/main" val="961852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BF306-7A39-4520-A907-EBC02DE25C21}"/>
              </a:ext>
            </a:extLst>
          </p:cNvPr>
          <p:cNvSpPr>
            <a:spLocks noGrp="1"/>
          </p:cNvSpPr>
          <p:nvPr>
            <p:ph type="dt" sz="half" idx="10"/>
          </p:nvPr>
        </p:nvSpPr>
        <p:spPr/>
        <p:txBody>
          <a:bodyPr/>
          <a:lstStyle>
            <a:lvl1pPr eaLnBrk="0" hangingPunct="0">
              <a:defRPr>
                <a:ea typeface="ＭＳ Ｐゴシック" panose="020B0600070205080204" pitchFamily="34" charset="-128"/>
              </a:defRPr>
            </a:lvl1pPr>
          </a:lstStyle>
          <a:p>
            <a:pPr>
              <a:defRPr/>
            </a:pPr>
            <a:fld id="{638851B2-F767-4F13-96B9-B83B5775CFB5}" type="datetime1">
              <a:rPr lang="en-US"/>
              <a:pPr>
                <a:defRPr/>
              </a:pPr>
              <a:t>2/28/2018</a:t>
            </a:fld>
            <a:endParaRPr lang="en-US" dirty="0"/>
          </a:p>
        </p:txBody>
      </p:sp>
      <p:sp>
        <p:nvSpPr>
          <p:cNvPr id="5" name="Footer Placeholder 4">
            <a:extLst>
              <a:ext uri="{FF2B5EF4-FFF2-40B4-BE49-F238E27FC236}">
                <a16:creationId xmlns:a16="http://schemas.microsoft.com/office/drawing/2014/main" id="{3EC3D420-5A8D-4C3D-94B5-0B34817AB088}"/>
              </a:ext>
            </a:extLst>
          </p:cNvPr>
          <p:cNvSpPr>
            <a:spLocks noGrp="1"/>
          </p:cNvSpPr>
          <p:nvPr>
            <p:ph type="ftr" sz="quarter" idx="11"/>
          </p:nvPr>
        </p:nvSpPr>
        <p:spPr/>
        <p:txBody>
          <a:bodyPr/>
          <a:lstStyle>
            <a:lvl1pPr eaLnBrk="0" hangingPunct="0">
              <a:defRPr>
                <a:ea typeface="ＭＳ Ｐゴシック" panose="020B0600070205080204" pitchFamily="34" charset="-128"/>
              </a:defRPr>
            </a:lvl1pPr>
          </a:lstStyle>
          <a:p>
            <a:pPr>
              <a:defRPr/>
            </a:pPr>
            <a:r>
              <a:rPr lang="en-US" altLang="en-US"/>
              <a:t>SECRET</a:t>
            </a:r>
          </a:p>
        </p:txBody>
      </p:sp>
      <p:sp>
        <p:nvSpPr>
          <p:cNvPr id="6" name="Slide Number Placeholder 5">
            <a:extLst>
              <a:ext uri="{FF2B5EF4-FFF2-40B4-BE49-F238E27FC236}">
                <a16:creationId xmlns:a16="http://schemas.microsoft.com/office/drawing/2014/main" id="{4BC10331-D058-4F29-8B77-F1FFE447A71C}"/>
              </a:ext>
            </a:extLst>
          </p:cNvPr>
          <p:cNvSpPr>
            <a:spLocks noGrp="1"/>
          </p:cNvSpPr>
          <p:nvPr>
            <p:ph type="sldNum" sz="quarter" idx="12"/>
          </p:nvPr>
        </p:nvSpPr>
        <p:spPr/>
        <p:txBody>
          <a:bodyPr/>
          <a:lstStyle>
            <a:lvl1pPr eaLnBrk="0" hangingPunct="0">
              <a:defRPr>
                <a:ea typeface="ＭＳ Ｐゴシック" panose="020B0600070205080204" pitchFamily="34" charset="-128"/>
              </a:defRPr>
            </a:lvl1pPr>
          </a:lstStyle>
          <a:p>
            <a:pPr>
              <a:defRPr/>
            </a:pPr>
            <a:fld id="{D58F15EF-94B2-4AD3-B2BE-5D4120695930}" type="slidenum">
              <a:rPr lang="en-US" altLang="en-US"/>
              <a:pPr>
                <a:defRPr/>
              </a:pPr>
              <a:t>‹#›</a:t>
            </a:fld>
            <a:endParaRPr lang="en-US" altLang="en-US"/>
          </a:p>
        </p:txBody>
      </p:sp>
    </p:spTree>
    <p:extLst>
      <p:ext uri="{BB962C8B-B14F-4D97-AF65-F5344CB8AC3E}">
        <p14:creationId xmlns:p14="http://schemas.microsoft.com/office/powerpoint/2010/main" val="1153850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5"/>
            <a:ext cx="11052731" cy="1937804"/>
          </a:xfrm>
        </p:spPr>
        <p:txBody>
          <a:bodyPr anchor="t"/>
          <a:lstStyle>
            <a:lvl1pPr algn="l">
              <a:defRPr sz="4266" b="1" cap="all"/>
            </a:lvl1pPr>
          </a:lstStyle>
          <a:p>
            <a:r>
              <a:rPr lang="en-US"/>
              <a:t>Click to edit Master title style</a:t>
            </a:r>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133">
                <a:solidFill>
                  <a:schemeClr val="tx1">
                    <a:tint val="75000"/>
                  </a:schemeClr>
                </a:solidFill>
              </a:defRPr>
            </a:lvl1pPr>
            <a:lvl2pPr marL="487604" indent="0">
              <a:buNone/>
              <a:defRPr sz="1920">
                <a:solidFill>
                  <a:schemeClr val="tx1">
                    <a:tint val="75000"/>
                  </a:schemeClr>
                </a:solidFill>
              </a:defRPr>
            </a:lvl2pPr>
            <a:lvl3pPr marL="975208" indent="0">
              <a:buNone/>
              <a:defRPr sz="1706">
                <a:solidFill>
                  <a:schemeClr val="tx1">
                    <a:tint val="75000"/>
                  </a:schemeClr>
                </a:solidFill>
              </a:defRPr>
            </a:lvl3pPr>
            <a:lvl4pPr marL="1462811" indent="0">
              <a:buNone/>
              <a:defRPr sz="1493">
                <a:solidFill>
                  <a:schemeClr val="tx1">
                    <a:tint val="75000"/>
                  </a:schemeClr>
                </a:solidFill>
              </a:defRPr>
            </a:lvl4pPr>
            <a:lvl5pPr marL="1950415" indent="0">
              <a:buNone/>
              <a:defRPr sz="1493">
                <a:solidFill>
                  <a:schemeClr val="tx1">
                    <a:tint val="75000"/>
                  </a:schemeClr>
                </a:solidFill>
              </a:defRPr>
            </a:lvl5pPr>
            <a:lvl6pPr marL="2438019" indent="0">
              <a:buNone/>
              <a:defRPr sz="1493">
                <a:solidFill>
                  <a:schemeClr val="tx1">
                    <a:tint val="75000"/>
                  </a:schemeClr>
                </a:solidFill>
              </a:defRPr>
            </a:lvl6pPr>
            <a:lvl7pPr marL="2925623" indent="0">
              <a:buNone/>
              <a:defRPr sz="1493">
                <a:solidFill>
                  <a:schemeClr val="tx1">
                    <a:tint val="75000"/>
                  </a:schemeClr>
                </a:solidFill>
              </a:defRPr>
            </a:lvl7pPr>
            <a:lvl8pPr marL="3413227" indent="0">
              <a:buNone/>
              <a:defRPr sz="1493">
                <a:solidFill>
                  <a:schemeClr val="tx1">
                    <a:tint val="75000"/>
                  </a:schemeClr>
                </a:solidFill>
              </a:defRPr>
            </a:lvl8pPr>
            <a:lvl9pPr marL="3900830" indent="0">
              <a:buNone/>
              <a:defRPr sz="149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D76BE4-265B-48AB-AD3C-4FE4C1ED117F}"/>
              </a:ext>
            </a:extLst>
          </p:cNvPr>
          <p:cNvSpPr>
            <a:spLocks noGrp="1"/>
          </p:cNvSpPr>
          <p:nvPr>
            <p:ph type="dt" sz="half" idx="10"/>
          </p:nvPr>
        </p:nvSpPr>
        <p:spPr/>
        <p:txBody>
          <a:bodyPr/>
          <a:lstStyle>
            <a:lvl1pPr eaLnBrk="0" hangingPunct="0">
              <a:defRPr>
                <a:ea typeface="ＭＳ Ｐゴシック" panose="020B0600070205080204" pitchFamily="34" charset="-128"/>
              </a:defRPr>
            </a:lvl1pPr>
          </a:lstStyle>
          <a:p>
            <a:pPr>
              <a:defRPr/>
            </a:pPr>
            <a:fld id="{AD9A7D1B-6D6F-4E91-B0B2-3B52E6AB7547}" type="datetime1">
              <a:rPr lang="en-US"/>
              <a:pPr>
                <a:defRPr/>
              </a:pPr>
              <a:t>2/28/2018</a:t>
            </a:fld>
            <a:endParaRPr lang="en-US" dirty="0"/>
          </a:p>
        </p:txBody>
      </p:sp>
      <p:sp>
        <p:nvSpPr>
          <p:cNvPr id="5" name="Footer Placeholder 4">
            <a:extLst>
              <a:ext uri="{FF2B5EF4-FFF2-40B4-BE49-F238E27FC236}">
                <a16:creationId xmlns:a16="http://schemas.microsoft.com/office/drawing/2014/main" id="{C2C6034A-AC0B-40DD-B19F-BC7A55267E89}"/>
              </a:ext>
            </a:extLst>
          </p:cNvPr>
          <p:cNvSpPr>
            <a:spLocks noGrp="1"/>
          </p:cNvSpPr>
          <p:nvPr>
            <p:ph type="ftr" sz="quarter" idx="11"/>
          </p:nvPr>
        </p:nvSpPr>
        <p:spPr/>
        <p:txBody>
          <a:bodyPr/>
          <a:lstStyle>
            <a:lvl1pPr eaLnBrk="0" hangingPunct="0">
              <a:defRPr>
                <a:ea typeface="ＭＳ Ｐゴシック" panose="020B0600070205080204" pitchFamily="34" charset="-128"/>
              </a:defRPr>
            </a:lvl1pPr>
          </a:lstStyle>
          <a:p>
            <a:pPr>
              <a:defRPr/>
            </a:pPr>
            <a:r>
              <a:rPr lang="en-US" altLang="en-US"/>
              <a:t>SECRET</a:t>
            </a:r>
          </a:p>
        </p:txBody>
      </p:sp>
      <p:sp>
        <p:nvSpPr>
          <p:cNvPr id="6" name="Slide Number Placeholder 5">
            <a:extLst>
              <a:ext uri="{FF2B5EF4-FFF2-40B4-BE49-F238E27FC236}">
                <a16:creationId xmlns:a16="http://schemas.microsoft.com/office/drawing/2014/main" id="{91B72C2D-8524-421E-A2E9-DDDE47363004}"/>
              </a:ext>
            </a:extLst>
          </p:cNvPr>
          <p:cNvSpPr>
            <a:spLocks noGrp="1"/>
          </p:cNvSpPr>
          <p:nvPr>
            <p:ph type="sldNum" sz="quarter" idx="12"/>
          </p:nvPr>
        </p:nvSpPr>
        <p:spPr/>
        <p:txBody>
          <a:bodyPr/>
          <a:lstStyle>
            <a:lvl1pPr eaLnBrk="0" hangingPunct="0">
              <a:defRPr>
                <a:ea typeface="ＭＳ Ｐゴシック" panose="020B0600070205080204" pitchFamily="34" charset="-128"/>
              </a:defRPr>
            </a:lvl1pPr>
          </a:lstStyle>
          <a:p>
            <a:pPr>
              <a:defRPr/>
            </a:pPr>
            <a:fld id="{48DE6793-1E78-480B-94A1-B00D63FC28F2}" type="slidenum">
              <a:rPr lang="en-US" altLang="en-US"/>
              <a:pPr>
                <a:defRPr/>
              </a:pPr>
              <a:t>‹#›</a:t>
            </a:fld>
            <a:endParaRPr lang="en-US" altLang="en-US"/>
          </a:p>
        </p:txBody>
      </p:sp>
    </p:spTree>
    <p:extLst>
      <p:ext uri="{BB962C8B-B14F-4D97-AF65-F5344CB8AC3E}">
        <p14:creationId xmlns:p14="http://schemas.microsoft.com/office/powerpoint/2010/main" val="1151267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161" y="2276584"/>
            <a:ext cx="5743086" cy="6439021"/>
          </a:xfrm>
        </p:spPr>
        <p:txBody>
          <a:bodyPr/>
          <a:lstStyle>
            <a:lvl1pPr>
              <a:defRPr sz="2986"/>
            </a:lvl1pPr>
            <a:lvl2pPr>
              <a:defRPr sz="2560"/>
            </a:lvl2pPr>
            <a:lvl3pPr>
              <a:defRPr sz="2133"/>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9966" y="2276584"/>
            <a:ext cx="5743086" cy="6439021"/>
          </a:xfrm>
        </p:spPr>
        <p:txBody>
          <a:bodyPr/>
          <a:lstStyle>
            <a:lvl1pPr>
              <a:defRPr sz="2986"/>
            </a:lvl1pPr>
            <a:lvl2pPr>
              <a:defRPr sz="2560"/>
            </a:lvl2pPr>
            <a:lvl3pPr>
              <a:defRPr sz="2133"/>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E0B253B-C4CD-4F76-BE29-AE938DC3F9B4}"/>
              </a:ext>
            </a:extLst>
          </p:cNvPr>
          <p:cNvSpPr>
            <a:spLocks noGrp="1"/>
          </p:cNvSpPr>
          <p:nvPr>
            <p:ph type="dt" sz="half" idx="10"/>
          </p:nvPr>
        </p:nvSpPr>
        <p:spPr/>
        <p:txBody>
          <a:bodyPr/>
          <a:lstStyle>
            <a:lvl1pPr eaLnBrk="0" hangingPunct="0">
              <a:defRPr>
                <a:ea typeface="ＭＳ Ｐゴシック" panose="020B0600070205080204" pitchFamily="34" charset="-128"/>
              </a:defRPr>
            </a:lvl1pPr>
          </a:lstStyle>
          <a:p>
            <a:pPr>
              <a:defRPr/>
            </a:pPr>
            <a:fld id="{4CB9DF22-E7C5-4381-AA9A-3BF59A6C77B7}" type="datetime1">
              <a:rPr lang="en-US"/>
              <a:pPr>
                <a:defRPr/>
              </a:pPr>
              <a:t>2/28/2018</a:t>
            </a:fld>
            <a:endParaRPr lang="en-US" dirty="0"/>
          </a:p>
        </p:txBody>
      </p:sp>
      <p:sp>
        <p:nvSpPr>
          <p:cNvPr id="6" name="Footer Placeholder 4">
            <a:extLst>
              <a:ext uri="{FF2B5EF4-FFF2-40B4-BE49-F238E27FC236}">
                <a16:creationId xmlns:a16="http://schemas.microsoft.com/office/drawing/2014/main" id="{28A81A72-E19F-428A-BF92-D9C7BE529AAA}"/>
              </a:ext>
            </a:extLst>
          </p:cNvPr>
          <p:cNvSpPr>
            <a:spLocks noGrp="1"/>
          </p:cNvSpPr>
          <p:nvPr>
            <p:ph type="ftr" sz="quarter" idx="11"/>
          </p:nvPr>
        </p:nvSpPr>
        <p:spPr/>
        <p:txBody>
          <a:bodyPr/>
          <a:lstStyle>
            <a:lvl1pPr eaLnBrk="0" hangingPunct="0">
              <a:defRPr>
                <a:ea typeface="ＭＳ Ｐゴシック" panose="020B0600070205080204" pitchFamily="34" charset="-128"/>
              </a:defRPr>
            </a:lvl1pPr>
          </a:lstStyle>
          <a:p>
            <a:pPr>
              <a:defRPr/>
            </a:pPr>
            <a:r>
              <a:rPr lang="en-US" altLang="en-US"/>
              <a:t>SECRET</a:t>
            </a:r>
          </a:p>
        </p:txBody>
      </p:sp>
      <p:sp>
        <p:nvSpPr>
          <p:cNvPr id="7" name="Slide Number Placeholder 5">
            <a:extLst>
              <a:ext uri="{FF2B5EF4-FFF2-40B4-BE49-F238E27FC236}">
                <a16:creationId xmlns:a16="http://schemas.microsoft.com/office/drawing/2014/main" id="{FC5E2652-A2BD-446A-A08E-BFC35CBBB639}"/>
              </a:ext>
            </a:extLst>
          </p:cNvPr>
          <p:cNvSpPr>
            <a:spLocks noGrp="1"/>
          </p:cNvSpPr>
          <p:nvPr>
            <p:ph type="sldNum" sz="quarter" idx="12"/>
          </p:nvPr>
        </p:nvSpPr>
        <p:spPr/>
        <p:txBody>
          <a:bodyPr/>
          <a:lstStyle>
            <a:lvl1pPr eaLnBrk="0" hangingPunct="0">
              <a:defRPr>
                <a:ea typeface="ＭＳ Ｐゴシック" panose="020B0600070205080204" pitchFamily="34" charset="-128"/>
              </a:defRPr>
            </a:lvl1pPr>
          </a:lstStyle>
          <a:p>
            <a:pPr>
              <a:defRPr/>
            </a:pPr>
            <a:fld id="{8E229F5A-F885-45CA-BB08-12458D964D38}" type="slidenum">
              <a:rPr lang="en-US" altLang="en-US"/>
              <a:pPr>
                <a:defRPr/>
              </a:pPr>
              <a:t>‹#›</a:t>
            </a:fld>
            <a:endParaRPr lang="en-US" altLang="en-US"/>
          </a:p>
        </p:txBody>
      </p:sp>
    </p:spTree>
    <p:extLst>
      <p:ext uri="{BB962C8B-B14F-4D97-AF65-F5344CB8AC3E}">
        <p14:creationId xmlns:p14="http://schemas.microsoft.com/office/powerpoint/2010/main" val="2602444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161" y="2183982"/>
            <a:ext cx="5745344" cy="910180"/>
          </a:xfrm>
        </p:spPr>
        <p:txBody>
          <a:bodyPr anchor="b"/>
          <a:lstStyle>
            <a:lvl1pPr marL="0" indent="0">
              <a:buNone/>
              <a:defRPr sz="2560" b="1"/>
            </a:lvl1pPr>
            <a:lvl2pPr marL="487604" indent="0">
              <a:buNone/>
              <a:defRPr sz="2133" b="1"/>
            </a:lvl2pPr>
            <a:lvl3pPr marL="975208" indent="0">
              <a:buNone/>
              <a:defRPr sz="1920" b="1"/>
            </a:lvl3pPr>
            <a:lvl4pPr marL="1462811" indent="0">
              <a:buNone/>
              <a:defRPr sz="1706" b="1"/>
            </a:lvl4pPr>
            <a:lvl5pPr marL="1950415" indent="0">
              <a:buNone/>
              <a:defRPr sz="1706" b="1"/>
            </a:lvl5pPr>
            <a:lvl6pPr marL="2438019" indent="0">
              <a:buNone/>
              <a:defRPr sz="1706" b="1"/>
            </a:lvl6pPr>
            <a:lvl7pPr marL="2925623" indent="0">
              <a:buNone/>
              <a:defRPr sz="1706" b="1"/>
            </a:lvl7pPr>
            <a:lvl8pPr marL="3413227" indent="0">
              <a:buNone/>
              <a:defRPr sz="1706" b="1"/>
            </a:lvl8pPr>
            <a:lvl9pPr marL="3900830" indent="0">
              <a:buNone/>
              <a:defRPr sz="1706" b="1"/>
            </a:lvl9pPr>
          </a:lstStyle>
          <a:p>
            <a:pPr lvl="0"/>
            <a:r>
              <a:rPr lang="en-US"/>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2560"/>
            </a:lvl1pPr>
            <a:lvl2pPr>
              <a:defRPr sz="2133"/>
            </a:lvl2pPr>
            <a:lvl3pPr>
              <a:defRPr sz="1920"/>
            </a:lvl3pPr>
            <a:lvl4pPr>
              <a:defRPr sz="1706"/>
            </a:lvl4pPr>
            <a:lvl5pPr>
              <a:defRPr sz="1706"/>
            </a:lvl5pPr>
            <a:lvl6pPr>
              <a:defRPr sz="1706"/>
            </a:lvl6pPr>
            <a:lvl7pPr>
              <a:defRPr sz="1706"/>
            </a:lvl7pPr>
            <a:lvl8pPr>
              <a:defRPr sz="1706"/>
            </a:lvl8pPr>
            <a:lvl9pPr>
              <a:defRPr sz="17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2560" b="1"/>
            </a:lvl1pPr>
            <a:lvl2pPr marL="487604" indent="0">
              <a:buNone/>
              <a:defRPr sz="2133" b="1"/>
            </a:lvl2pPr>
            <a:lvl3pPr marL="975208" indent="0">
              <a:buNone/>
              <a:defRPr sz="1920" b="1"/>
            </a:lvl3pPr>
            <a:lvl4pPr marL="1462811" indent="0">
              <a:buNone/>
              <a:defRPr sz="1706" b="1"/>
            </a:lvl4pPr>
            <a:lvl5pPr marL="1950415" indent="0">
              <a:buNone/>
              <a:defRPr sz="1706" b="1"/>
            </a:lvl5pPr>
            <a:lvl6pPr marL="2438019" indent="0">
              <a:buNone/>
              <a:defRPr sz="1706" b="1"/>
            </a:lvl6pPr>
            <a:lvl7pPr marL="2925623" indent="0">
              <a:buNone/>
              <a:defRPr sz="1706" b="1"/>
            </a:lvl7pPr>
            <a:lvl8pPr marL="3413227" indent="0">
              <a:buNone/>
              <a:defRPr sz="1706" b="1"/>
            </a:lvl8pPr>
            <a:lvl9pPr marL="3900830" indent="0">
              <a:buNone/>
              <a:defRPr sz="1706" b="1"/>
            </a:lvl9pPr>
          </a:lstStyle>
          <a:p>
            <a:pPr lvl="0"/>
            <a:r>
              <a:rPr lang="en-US"/>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2560"/>
            </a:lvl1pPr>
            <a:lvl2pPr>
              <a:defRPr sz="2133"/>
            </a:lvl2pPr>
            <a:lvl3pPr>
              <a:defRPr sz="1920"/>
            </a:lvl3pPr>
            <a:lvl4pPr>
              <a:defRPr sz="1706"/>
            </a:lvl4pPr>
            <a:lvl5pPr>
              <a:defRPr sz="1706"/>
            </a:lvl5pPr>
            <a:lvl6pPr>
              <a:defRPr sz="1706"/>
            </a:lvl6pPr>
            <a:lvl7pPr>
              <a:defRPr sz="1706"/>
            </a:lvl7pPr>
            <a:lvl8pPr>
              <a:defRPr sz="1706"/>
            </a:lvl8pPr>
            <a:lvl9pPr>
              <a:defRPr sz="17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FD581DC-EB52-4CC5-93A0-50A64500BFD0}"/>
              </a:ext>
            </a:extLst>
          </p:cNvPr>
          <p:cNvSpPr>
            <a:spLocks noGrp="1"/>
          </p:cNvSpPr>
          <p:nvPr>
            <p:ph type="dt" sz="half" idx="10"/>
          </p:nvPr>
        </p:nvSpPr>
        <p:spPr/>
        <p:txBody>
          <a:bodyPr/>
          <a:lstStyle>
            <a:lvl1pPr eaLnBrk="0" hangingPunct="0">
              <a:defRPr>
                <a:ea typeface="ＭＳ Ｐゴシック" panose="020B0600070205080204" pitchFamily="34" charset="-128"/>
              </a:defRPr>
            </a:lvl1pPr>
          </a:lstStyle>
          <a:p>
            <a:pPr>
              <a:defRPr/>
            </a:pPr>
            <a:fld id="{26A56D1B-8F88-4892-BE30-AB2B570B534A}" type="datetime1">
              <a:rPr lang="en-US"/>
              <a:pPr>
                <a:defRPr/>
              </a:pPr>
              <a:t>2/28/2018</a:t>
            </a:fld>
            <a:endParaRPr lang="en-US" dirty="0"/>
          </a:p>
        </p:txBody>
      </p:sp>
      <p:sp>
        <p:nvSpPr>
          <p:cNvPr id="8" name="Footer Placeholder 4">
            <a:extLst>
              <a:ext uri="{FF2B5EF4-FFF2-40B4-BE49-F238E27FC236}">
                <a16:creationId xmlns:a16="http://schemas.microsoft.com/office/drawing/2014/main" id="{85F5C95A-12A4-4F43-B12B-DD56DC50EA71}"/>
              </a:ext>
            </a:extLst>
          </p:cNvPr>
          <p:cNvSpPr>
            <a:spLocks noGrp="1"/>
          </p:cNvSpPr>
          <p:nvPr>
            <p:ph type="ftr" sz="quarter" idx="11"/>
          </p:nvPr>
        </p:nvSpPr>
        <p:spPr/>
        <p:txBody>
          <a:bodyPr/>
          <a:lstStyle>
            <a:lvl1pPr eaLnBrk="0" hangingPunct="0">
              <a:defRPr>
                <a:ea typeface="ＭＳ Ｐゴシック" panose="020B0600070205080204" pitchFamily="34" charset="-128"/>
              </a:defRPr>
            </a:lvl1pPr>
          </a:lstStyle>
          <a:p>
            <a:pPr>
              <a:defRPr/>
            </a:pPr>
            <a:r>
              <a:rPr lang="en-US" altLang="en-US"/>
              <a:t>SECRET</a:t>
            </a:r>
          </a:p>
        </p:txBody>
      </p:sp>
      <p:sp>
        <p:nvSpPr>
          <p:cNvPr id="9" name="Slide Number Placeholder 5">
            <a:extLst>
              <a:ext uri="{FF2B5EF4-FFF2-40B4-BE49-F238E27FC236}">
                <a16:creationId xmlns:a16="http://schemas.microsoft.com/office/drawing/2014/main" id="{AAF211D5-8321-4A68-A8A1-C36041FF1AFF}"/>
              </a:ext>
            </a:extLst>
          </p:cNvPr>
          <p:cNvSpPr>
            <a:spLocks noGrp="1"/>
          </p:cNvSpPr>
          <p:nvPr>
            <p:ph type="sldNum" sz="quarter" idx="12"/>
          </p:nvPr>
        </p:nvSpPr>
        <p:spPr/>
        <p:txBody>
          <a:bodyPr/>
          <a:lstStyle>
            <a:lvl1pPr eaLnBrk="0" hangingPunct="0">
              <a:defRPr>
                <a:ea typeface="ＭＳ Ｐゴシック" panose="020B0600070205080204" pitchFamily="34" charset="-128"/>
              </a:defRPr>
            </a:lvl1pPr>
          </a:lstStyle>
          <a:p>
            <a:pPr>
              <a:defRPr/>
            </a:pPr>
            <a:fld id="{8B0ACDC8-1AC4-40A9-840D-9CBF1FABE6B4}" type="slidenum">
              <a:rPr lang="en-US" altLang="en-US"/>
              <a:pPr>
                <a:defRPr/>
              </a:pPr>
              <a:t>‹#›</a:t>
            </a:fld>
            <a:endParaRPr lang="en-US" altLang="en-US"/>
          </a:p>
        </p:txBody>
      </p:sp>
    </p:spTree>
    <p:extLst>
      <p:ext uri="{BB962C8B-B14F-4D97-AF65-F5344CB8AC3E}">
        <p14:creationId xmlns:p14="http://schemas.microsoft.com/office/powerpoint/2010/main" val="3472524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_Cyan">
    <p:spTree>
      <p:nvGrpSpPr>
        <p:cNvPr id="1" name=""/>
        <p:cNvGrpSpPr/>
        <p:nvPr/>
      </p:nvGrpSpPr>
      <p:grpSpPr>
        <a:xfrm>
          <a:off x="0" y="0"/>
          <a:ext cx="0" cy="0"/>
          <a:chOff x="0" y="0"/>
          <a:chExt cx="0" cy="0"/>
        </a:xfrm>
      </p:grpSpPr>
      <p:sp>
        <p:nvSpPr>
          <p:cNvPr id="2" name="Title 1"/>
          <p:cNvSpPr>
            <a:spLocks noGrp="1"/>
          </p:cNvSpPr>
          <p:nvPr>
            <p:ph type="title"/>
          </p:nvPr>
        </p:nvSpPr>
        <p:spPr>
          <a:xfrm>
            <a:off x="715626" y="416908"/>
            <a:ext cx="9510185" cy="826827"/>
          </a:xfrm>
        </p:spPr>
        <p:txBody>
          <a:bodyPr/>
          <a:lstStyle/>
          <a:p>
            <a:r>
              <a:rPr lang="en-US"/>
              <a:t>Click to edit Master title style</a:t>
            </a:r>
            <a:endParaRPr lang="en-GB" dirty="0"/>
          </a:p>
        </p:txBody>
      </p:sp>
      <p:sp>
        <p:nvSpPr>
          <p:cNvPr id="3" name="Content Placeholder 2"/>
          <p:cNvSpPr>
            <a:spLocks noGrp="1"/>
          </p:cNvSpPr>
          <p:nvPr>
            <p:ph idx="1"/>
          </p:nvPr>
        </p:nvSpPr>
        <p:spPr>
          <a:xfrm>
            <a:off x="720916" y="2724513"/>
            <a:ext cx="11575130" cy="6222686"/>
          </a:xfrm>
        </p:spPr>
        <p:txBody>
          <a:bodyPr/>
          <a:lstStyle/>
          <a:p>
            <a:pPr lvl="0"/>
            <a:r>
              <a:rPr lang="en-US"/>
              <a:t>Click to edit Master text styles</a:t>
            </a:r>
          </a:p>
        </p:txBody>
      </p:sp>
      <p:sp>
        <p:nvSpPr>
          <p:cNvPr id="8" name="Subtitle 2"/>
          <p:cNvSpPr>
            <a:spLocks noGrp="1"/>
          </p:cNvSpPr>
          <p:nvPr>
            <p:ph type="subTitle" idx="13"/>
          </p:nvPr>
        </p:nvSpPr>
        <p:spPr>
          <a:xfrm>
            <a:off x="720917" y="1546538"/>
            <a:ext cx="9506517" cy="430887"/>
          </a:xfrm>
        </p:spPr>
        <p:txBody>
          <a:bodyPr wrap="square">
            <a:spAutoFit/>
          </a:bodyPr>
          <a:lstStyle>
            <a:lvl1pPr marL="0" indent="0" algn="l">
              <a:lnSpc>
                <a:spcPct val="100000"/>
              </a:lnSpc>
              <a:spcBef>
                <a:spcPts val="0"/>
              </a:spcBef>
              <a:spcAft>
                <a:spcPts val="0"/>
              </a:spcAft>
              <a:buNone/>
              <a:defRPr sz="2800">
                <a:solidFill>
                  <a:schemeClr val="tx1"/>
                </a:solidFill>
              </a:defRPr>
            </a:lvl1pPr>
            <a:lvl2pPr marL="650276" indent="0" algn="ctr">
              <a:buNone/>
              <a:defRPr>
                <a:solidFill>
                  <a:schemeClr val="tx1">
                    <a:tint val="75000"/>
                  </a:schemeClr>
                </a:solidFill>
              </a:defRPr>
            </a:lvl2pPr>
            <a:lvl3pPr marL="1300551" indent="0" algn="ctr">
              <a:buNone/>
              <a:defRPr>
                <a:solidFill>
                  <a:schemeClr val="tx1">
                    <a:tint val="75000"/>
                  </a:schemeClr>
                </a:solidFill>
              </a:defRPr>
            </a:lvl3pPr>
            <a:lvl4pPr marL="1950827" indent="0" algn="ctr">
              <a:buNone/>
              <a:defRPr>
                <a:solidFill>
                  <a:schemeClr val="tx1">
                    <a:tint val="75000"/>
                  </a:schemeClr>
                </a:solidFill>
              </a:defRPr>
            </a:lvl4pPr>
            <a:lvl5pPr marL="2601102" indent="0" algn="ctr">
              <a:buNone/>
              <a:defRPr>
                <a:solidFill>
                  <a:schemeClr val="tx1">
                    <a:tint val="75000"/>
                  </a:schemeClr>
                </a:solidFill>
              </a:defRPr>
            </a:lvl5pPr>
            <a:lvl6pPr marL="3251378" indent="0" algn="ctr">
              <a:buNone/>
              <a:defRPr>
                <a:solidFill>
                  <a:schemeClr val="tx1">
                    <a:tint val="75000"/>
                  </a:schemeClr>
                </a:solidFill>
              </a:defRPr>
            </a:lvl6pPr>
            <a:lvl7pPr marL="3901653" indent="0" algn="ctr">
              <a:buNone/>
              <a:defRPr>
                <a:solidFill>
                  <a:schemeClr val="tx1">
                    <a:tint val="75000"/>
                  </a:schemeClr>
                </a:solidFill>
              </a:defRPr>
            </a:lvl7pPr>
            <a:lvl8pPr marL="4551929" indent="0" algn="ctr">
              <a:buNone/>
              <a:defRPr>
                <a:solidFill>
                  <a:schemeClr val="tx1">
                    <a:tint val="75000"/>
                  </a:schemeClr>
                </a:solidFill>
              </a:defRPr>
            </a:lvl8pPr>
            <a:lvl9pPr marL="5202204" indent="0" algn="ctr">
              <a:buNone/>
              <a:defRPr>
                <a:solidFill>
                  <a:schemeClr val="tx1">
                    <a:tint val="75000"/>
                  </a:schemeClr>
                </a:solidFill>
              </a:defRPr>
            </a:lvl9pPr>
          </a:lstStyle>
          <a:p>
            <a:r>
              <a:rPr lang="en-US"/>
              <a:t>Click to edit Master subtitle style</a:t>
            </a:r>
            <a:endParaRPr lang="en-GB" dirty="0"/>
          </a:p>
        </p:txBody>
      </p:sp>
      <p:sp>
        <p:nvSpPr>
          <p:cNvPr id="9" name="Slide Number Placeholder 5"/>
          <p:cNvSpPr>
            <a:spLocks noGrp="1"/>
          </p:cNvSpPr>
          <p:nvPr>
            <p:ph type="sldNum" sz="quarter" idx="4"/>
          </p:nvPr>
        </p:nvSpPr>
        <p:spPr>
          <a:xfrm>
            <a:off x="12034263" y="9103058"/>
            <a:ext cx="503290" cy="519458"/>
          </a:xfrm>
          <a:prstGeom prst="rect">
            <a:avLst/>
          </a:prstGeom>
        </p:spPr>
        <p:txBody>
          <a:bodyPr vert="horz" lIns="130055" tIns="65028" rIns="130055" bIns="65028" rtlCol="0" anchor="ctr"/>
          <a:lstStyle>
            <a:lvl1pPr algn="r">
              <a:defRPr sz="1000">
                <a:solidFill>
                  <a:srgbClr val="FFFFFF"/>
                </a:solidFill>
              </a:defRPr>
            </a:lvl1pPr>
          </a:lstStyle>
          <a:p>
            <a:pPr algn="ctr"/>
            <a:fld id="{C0BADC3D-1509-2C4E-AB5E-AF0356668A88}" type="slidenum">
              <a:rPr lang="en-GB" smtClean="0"/>
              <a:pPr algn="ctr"/>
              <a:t>‹#›</a:t>
            </a:fld>
            <a:endParaRPr lang="en-GB" dirty="0"/>
          </a:p>
        </p:txBody>
      </p:sp>
      <p:cxnSp>
        <p:nvCxnSpPr>
          <p:cNvPr id="7" name="Straight Connector 6"/>
          <p:cNvCxnSpPr/>
          <p:nvPr userDrawn="1"/>
        </p:nvCxnSpPr>
        <p:spPr>
          <a:xfrm>
            <a:off x="711740" y="1270424"/>
            <a:ext cx="9001419" cy="0"/>
          </a:xfrm>
          <a:prstGeom prst="line">
            <a:avLst/>
          </a:prstGeom>
          <a:ln w="38100" cap="rnd">
            <a:prstDash val="sysDot"/>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userDrawn="1"/>
        </p:nvSpPr>
        <p:spPr>
          <a:xfrm>
            <a:off x="7003719" y="9162732"/>
            <a:ext cx="5030544" cy="400110"/>
          </a:xfrm>
          <a:prstGeom prst="rect">
            <a:avLst/>
          </a:prstGeom>
          <a:noFill/>
        </p:spPr>
        <p:txBody>
          <a:bodyPr wrap="none" rtlCol="0">
            <a:spAutoFit/>
          </a:bodyPr>
          <a:lstStyle/>
          <a:p>
            <a:r>
              <a:rPr lang="en-GB" sz="2000" dirty="0">
                <a:solidFill>
                  <a:schemeClr val="tx2">
                    <a:lumMod val="60000"/>
                    <a:lumOff val="40000"/>
                  </a:schemeClr>
                </a:solidFill>
              </a:rPr>
              <a:t>Centre for Policing Research and Learning</a:t>
            </a:r>
          </a:p>
        </p:txBody>
      </p:sp>
    </p:spTree>
    <p:extLst>
      <p:ext uri="{BB962C8B-B14F-4D97-AF65-F5344CB8AC3E}">
        <p14:creationId xmlns:p14="http://schemas.microsoft.com/office/powerpoint/2010/main" val="35929878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EB13AAE-BC10-4060-8183-42B335A4B393}"/>
              </a:ext>
            </a:extLst>
          </p:cNvPr>
          <p:cNvSpPr>
            <a:spLocks noGrp="1"/>
          </p:cNvSpPr>
          <p:nvPr>
            <p:ph type="dt" sz="half" idx="10"/>
          </p:nvPr>
        </p:nvSpPr>
        <p:spPr/>
        <p:txBody>
          <a:bodyPr/>
          <a:lstStyle>
            <a:lvl1pPr eaLnBrk="0" hangingPunct="0">
              <a:defRPr>
                <a:ea typeface="ＭＳ Ｐゴシック" panose="020B0600070205080204" pitchFamily="34" charset="-128"/>
              </a:defRPr>
            </a:lvl1pPr>
          </a:lstStyle>
          <a:p>
            <a:pPr>
              <a:defRPr/>
            </a:pPr>
            <a:fld id="{BEF92514-F3AD-40D1-9696-690D2B09A750}" type="datetime1">
              <a:rPr lang="en-US"/>
              <a:pPr>
                <a:defRPr/>
              </a:pPr>
              <a:t>2/28/2018</a:t>
            </a:fld>
            <a:endParaRPr lang="en-US" dirty="0"/>
          </a:p>
        </p:txBody>
      </p:sp>
      <p:sp>
        <p:nvSpPr>
          <p:cNvPr id="4" name="Footer Placeholder 4">
            <a:extLst>
              <a:ext uri="{FF2B5EF4-FFF2-40B4-BE49-F238E27FC236}">
                <a16:creationId xmlns:a16="http://schemas.microsoft.com/office/drawing/2014/main" id="{9A8CE42C-F517-4C11-91A8-A0FD38A0716A}"/>
              </a:ext>
            </a:extLst>
          </p:cNvPr>
          <p:cNvSpPr>
            <a:spLocks noGrp="1"/>
          </p:cNvSpPr>
          <p:nvPr>
            <p:ph type="ftr" sz="quarter" idx="11"/>
          </p:nvPr>
        </p:nvSpPr>
        <p:spPr/>
        <p:txBody>
          <a:bodyPr/>
          <a:lstStyle>
            <a:lvl1pPr eaLnBrk="0" hangingPunct="0">
              <a:defRPr>
                <a:ea typeface="ＭＳ Ｐゴシック" panose="020B0600070205080204" pitchFamily="34" charset="-128"/>
              </a:defRPr>
            </a:lvl1pPr>
          </a:lstStyle>
          <a:p>
            <a:pPr>
              <a:defRPr/>
            </a:pPr>
            <a:r>
              <a:rPr lang="en-US" altLang="en-US"/>
              <a:t>SECRET</a:t>
            </a:r>
          </a:p>
        </p:txBody>
      </p:sp>
      <p:sp>
        <p:nvSpPr>
          <p:cNvPr id="5" name="Slide Number Placeholder 5">
            <a:extLst>
              <a:ext uri="{FF2B5EF4-FFF2-40B4-BE49-F238E27FC236}">
                <a16:creationId xmlns:a16="http://schemas.microsoft.com/office/drawing/2014/main" id="{59251AE2-DA04-4479-8537-098FB01ED2B1}"/>
              </a:ext>
            </a:extLst>
          </p:cNvPr>
          <p:cNvSpPr>
            <a:spLocks noGrp="1"/>
          </p:cNvSpPr>
          <p:nvPr>
            <p:ph type="sldNum" sz="quarter" idx="12"/>
          </p:nvPr>
        </p:nvSpPr>
        <p:spPr/>
        <p:txBody>
          <a:bodyPr/>
          <a:lstStyle>
            <a:lvl1pPr eaLnBrk="0" hangingPunct="0">
              <a:defRPr>
                <a:ea typeface="ＭＳ Ｐゴシック" panose="020B0600070205080204" pitchFamily="34" charset="-128"/>
              </a:defRPr>
            </a:lvl1pPr>
          </a:lstStyle>
          <a:p>
            <a:pPr>
              <a:defRPr/>
            </a:pPr>
            <a:fld id="{66020F2E-966B-4A6E-89D0-0385BC35AA31}" type="slidenum">
              <a:rPr lang="en-US" altLang="en-US"/>
              <a:pPr>
                <a:defRPr/>
              </a:pPr>
              <a:t>‹#›</a:t>
            </a:fld>
            <a:endParaRPr lang="en-US" altLang="en-US"/>
          </a:p>
        </p:txBody>
      </p:sp>
    </p:spTree>
    <p:extLst>
      <p:ext uri="{BB962C8B-B14F-4D97-AF65-F5344CB8AC3E}">
        <p14:creationId xmlns:p14="http://schemas.microsoft.com/office/powerpoint/2010/main" val="3384059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E9245B-636E-4D33-BEDE-29DB28518069}"/>
              </a:ext>
            </a:extLst>
          </p:cNvPr>
          <p:cNvSpPr>
            <a:spLocks noGrp="1"/>
          </p:cNvSpPr>
          <p:nvPr>
            <p:ph type="dt" sz="half" idx="10"/>
          </p:nvPr>
        </p:nvSpPr>
        <p:spPr/>
        <p:txBody>
          <a:bodyPr/>
          <a:lstStyle>
            <a:lvl1pPr eaLnBrk="0" hangingPunct="0">
              <a:defRPr>
                <a:ea typeface="ＭＳ Ｐゴシック" panose="020B0600070205080204" pitchFamily="34" charset="-128"/>
              </a:defRPr>
            </a:lvl1pPr>
          </a:lstStyle>
          <a:p>
            <a:pPr>
              <a:defRPr/>
            </a:pPr>
            <a:fld id="{BB335633-449D-4158-9C95-78BE7C5F52FA}" type="datetime1">
              <a:rPr lang="en-US"/>
              <a:pPr>
                <a:defRPr/>
              </a:pPr>
              <a:t>2/28/2018</a:t>
            </a:fld>
            <a:endParaRPr lang="en-US" dirty="0"/>
          </a:p>
        </p:txBody>
      </p:sp>
      <p:sp>
        <p:nvSpPr>
          <p:cNvPr id="3" name="Footer Placeholder 4">
            <a:extLst>
              <a:ext uri="{FF2B5EF4-FFF2-40B4-BE49-F238E27FC236}">
                <a16:creationId xmlns:a16="http://schemas.microsoft.com/office/drawing/2014/main" id="{E2FD5002-E678-45BE-8DA4-A53FA55B2D62}"/>
              </a:ext>
            </a:extLst>
          </p:cNvPr>
          <p:cNvSpPr>
            <a:spLocks noGrp="1"/>
          </p:cNvSpPr>
          <p:nvPr>
            <p:ph type="ftr" sz="quarter" idx="11"/>
          </p:nvPr>
        </p:nvSpPr>
        <p:spPr/>
        <p:txBody>
          <a:bodyPr/>
          <a:lstStyle>
            <a:lvl1pPr eaLnBrk="0" hangingPunct="0">
              <a:defRPr>
                <a:ea typeface="ＭＳ Ｐゴシック" panose="020B0600070205080204" pitchFamily="34" charset="-128"/>
              </a:defRPr>
            </a:lvl1pPr>
          </a:lstStyle>
          <a:p>
            <a:pPr>
              <a:defRPr/>
            </a:pPr>
            <a:r>
              <a:rPr lang="en-US" altLang="en-US"/>
              <a:t>SECRET</a:t>
            </a:r>
          </a:p>
        </p:txBody>
      </p:sp>
      <p:sp>
        <p:nvSpPr>
          <p:cNvPr id="4" name="Slide Number Placeholder 5">
            <a:extLst>
              <a:ext uri="{FF2B5EF4-FFF2-40B4-BE49-F238E27FC236}">
                <a16:creationId xmlns:a16="http://schemas.microsoft.com/office/drawing/2014/main" id="{DAB6749A-1039-4508-97B0-8AD404DB301C}"/>
              </a:ext>
            </a:extLst>
          </p:cNvPr>
          <p:cNvSpPr>
            <a:spLocks noGrp="1"/>
          </p:cNvSpPr>
          <p:nvPr>
            <p:ph type="sldNum" sz="quarter" idx="12"/>
          </p:nvPr>
        </p:nvSpPr>
        <p:spPr/>
        <p:txBody>
          <a:bodyPr/>
          <a:lstStyle>
            <a:lvl1pPr eaLnBrk="0" hangingPunct="0">
              <a:defRPr>
                <a:ea typeface="ＭＳ Ｐゴシック" panose="020B0600070205080204" pitchFamily="34" charset="-128"/>
              </a:defRPr>
            </a:lvl1pPr>
          </a:lstStyle>
          <a:p>
            <a:pPr>
              <a:defRPr/>
            </a:pPr>
            <a:fld id="{CB5BE238-92B5-4414-805C-FE69509F5D31}" type="slidenum">
              <a:rPr lang="en-US" altLang="en-US"/>
              <a:pPr>
                <a:defRPr/>
              </a:pPr>
              <a:t>‹#›</a:t>
            </a:fld>
            <a:endParaRPr lang="en-US" altLang="en-US"/>
          </a:p>
        </p:txBody>
      </p:sp>
    </p:spTree>
    <p:extLst>
      <p:ext uri="{BB962C8B-B14F-4D97-AF65-F5344CB8AC3E}">
        <p14:creationId xmlns:p14="http://schemas.microsoft.com/office/powerpoint/2010/main" val="4638653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133" b="1"/>
            </a:lvl1pPr>
          </a:lstStyle>
          <a:p>
            <a:r>
              <a:rPr lang="en-US"/>
              <a:t>Click to edit Master title style</a:t>
            </a:r>
          </a:p>
        </p:txBody>
      </p:sp>
      <p:sp>
        <p:nvSpPr>
          <p:cNvPr id="3" name="Content Placeholder 2"/>
          <p:cNvSpPr>
            <a:spLocks noGrp="1"/>
          </p:cNvSpPr>
          <p:nvPr>
            <p:ph idx="1"/>
          </p:nvPr>
        </p:nvSpPr>
        <p:spPr>
          <a:xfrm>
            <a:off x="5083895" y="388468"/>
            <a:ext cx="7269157" cy="8327137"/>
          </a:xfrm>
        </p:spPr>
        <p:txBody>
          <a:bodyPr/>
          <a:lstStyle>
            <a:lvl1pPr>
              <a:defRPr sz="3413"/>
            </a:lvl1pPr>
            <a:lvl2pPr>
              <a:defRPr sz="2986"/>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163" y="2041699"/>
            <a:ext cx="4277967" cy="6673906"/>
          </a:xfrm>
        </p:spPr>
        <p:txBody>
          <a:bodyPr/>
          <a:lstStyle>
            <a:lvl1pPr marL="0" indent="0">
              <a:buNone/>
              <a:defRPr sz="1493"/>
            </a:lvl1pPr>
            <a:lvl2pPr marL="487604" indent="0">
              <a:buNone/>
              <a:defRPr sz="1280"/>
            </a:lvl2pPr>
            <a:lvl3pPr marL="975208" indent="0">
              <a:buNone/>
              <a:defRPr sz="1067"/>
            </a:lvl3pPr>
            <a:lvl4pPr marL="1462811" indent="0">
              <a:buNone/>
              <a:defRPr sz="960"/>
            </a:lvl4pPr>
            <a:lvl5pPr marL="1950415" indent="0">
              <a:buNone/>
              <a:defRPr sz="960"/>
            </a:lvl5pPr>
            <a:lvl6pPr marL="2438019" indent="0">
              <a:buNone/>
              <a:defRPr sz="960"/>
            </a:lvl6pPr>
            <a:lvl7pPr marL="2925623" indent="0">
              <a:buNone/>
              <a:defRPr sz="960"/>
            </a:lvl7pPr>
            <a:lvl8pPr marL="3413227" indent="0">
              <a:buNone/>
              <a:defRPr sz="960"/>
            </a:lvl8pPr>
            <a:lvl9pPr marL="3900830" indent="0">
              <a:buNone/>
              <a:defRPr sz="960"/>
            </a:lvl9pPr>
          </a:lstStyle>
          <a:p>
            <a:pPr lvl="0"/>
            <a:r>
              <a:rPr lang="en-US"/>
              <a:t>Click to edit Master text styles</a:t>
            </a:r>
          </a:p>
        </p:txBody>
      </p:sp>
      <p:sp>
        <p:nvSpPr>
          <p:cNvPr id="5" name="Date Placeholder 3">
            <a:extLst>
              <a:ext uri="{FF2B5EF4-FFF2-40B4-BE49-F238E27FC236}">
                <a16:creationId xmlns:a16="http://schemas.microsoft.com/office/drawing/2014/main" id="{6BD73BE4-4EAF-4BA5-9B2D-3989327CB430}"/>
              </a:ext>
            </a:extLst>
          </p:cNvPr>
          <p:cNvSpPr>
            <a:spLocks noGrp="1"/>
          </p:cNvSpPr>
          <p:nvPr>
            <p:ph type="dt" sz="half" idx="10"/>
          </p:nvPr>
        </p:nvSpPr>
        <p:spPr/>
        <p:txBody>
          <a:bodyPr/>
          <a:lstStyle>
            <a:lvl1pPr eaLnBrk="0" hangingPunct="0">
              <a:defRPr>
                <a:ea typeface="ＭＳ Ｐゴシック" panose="020B0600070205080204" pitchFamily="34" charset="-128"/>
              </a:defRPr>
            </a:lvl1pPr>
          </a:lstStyle>
          <a:p>
            <a:pPr>
              <a:defRPr/>
            </a:pPr>
            <a:fld id="{B17957B0-6A5E-4799-AABC-DE665B4CCB9D}" type="datetime1">
              <a:rPr lang="en-US"/>
              <a:pPr>
                <a:defRPr/>
              </a:pPr>
              <a:t>2/28/2018</a:t>
            </a:fld>
            <a:endParaRPr lang="en-US" dirty="0"/>
          </a:p>
        </p:txBody>
      </p:sp>
      <p:sp>
        <p:nvSpPr>
          <p:cNvPr id="6" name="Footer Placeholder 4">
            <a:extLst>
              <a:ext uri="{FF2B5EF4-FFF2-40B4-BE49-F238E27FC236}">
                <a16:creationId xmlns:a16="http://schemas.microsoft.com/office/drawing/2014/main" id="{F346AA72-B4BA-438F-ABD5-207F70229904}"/>
              </a:ext>
            </a:extLst>
          </p:cNvPr>
          <p:cNvSpPr>
            <a:spLocks noGrp="1"/>
          </p:cNvSpPr>
          <p:nvPr>
            <p:ph type="ftr" sz="quarter" idx="11"/>
          </p:nvPr>
        </p:nvSpPr>
        <p:spPr/>
        <p:txBody>
          <a:bodyPr/>
          <a:lstStyle>
            <a:lvl1pPr eaLnBrk="0" hangingPunct="0">
              <a:defRPr>
                <a:ea typeface="ＭＳ Ｐゴシック" panose="020B0600070205080204" pitchFamily="34" charset="-128"/>
              </a:defRPr>
            </a:lvl1pPr>
          </a:lstStyle>
          <a:p>
            <a:pPr>
              <a:defRPr/>
            </a:pPr>
            <a:r>
              <a:rPr lang="en-US" altLang="en-US"/>
              <a:t>SECRET</a:t>
            </a:r>
          </a:p>
        </p:txBody>
      </p:sp>
      <p:sp>
        <p:nvSpPr>
          <p:cNvPr id="7" name="Slide Number Placeholder 5">
            <a:extLst>
              <a:ext uri="{FF2B5EF4-FFF2-40B4-BE49-F238E27FC236}">
                <a16:creationId xmlns:a16="http://schemas.microsoft.com/office/drawing/2014/main" id="{82F8C9B8-93F6-4680-B9E8-E7C7820713F3}"/>
              </a:ext>
            </a:extLst>
          </p:cNvPr>
          <p:cNvSpPr>
            <a:spLocks noGrp="1"/>
          </p:cNvSpPr>
          <p:nvPr>
            <p:ph type="sldNum" sz="quarter" idx="12"/>
          </p:nvPr>
        </p:nvSpPr>
        <p:spPr/>
        <p:txBody>
          <a:bodyPr/>
          <a:lstStyle>
            <a:lvl1pPr eaLnBrk="0" hangingPunct="0">
              <a:defRPr>
                <a:ea typeface="ＭＳ Ｐゴシック" panose="020B0600070205080204" pitchFamily="34" charset="-128"/>
              </a:defRPr>
            </a:lvl1pPr>
          </a:lstStyle>
          <a:p>
            <a:pPr>
              <a:defRPr/>
            </a:pPr>
            <a:fld id="{616A53E3-D021-42B9-85DB-FDB139E87E42}" type="slidenum">
              <a:rPr lang="en-US" altLang="en-US"/>
              <a:pPr>
                <a:defRPr/>
              </a:pPr>
              <a:t>‹#›</a:t>
            </a:fld>
            <a:endParaRPr lang="en-US" altLang="en-US"/>
          </a:p>
        </p:txBody>
      </p:sp>
    </p:spTree>
    <p:extLst>
      <p:ext uri="{BB962C8B-B14F-4D97-AF65-F5344CB8AC3E}">
        <p14:creationId xmlns:p14="http://schemas.microsoft.com/office/powerpoint/2010/main" val="4240436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133" b="1"/>
            </a:lvl1pPr>
          </a:lstStyle>
          <a:p>
            <a:r>
              <a:rPr lang="en-US"/>
              <a:t>Click to edit Master title style</a:t>
            </a:r>
          </a:p>
        </p:txBody>
      </p:sp>
      <p:sp>
        <p:nvSpPr>
          <p:cNvPr id="3" name="Picture Placeholder 2"/>
          <p:cNvSpPr>
            <a:spLocks noGrp="1"/>
          </p:cNvSpPr>
          <p:nvPr>
            <p:ph type="pic" idx="1"/>
          </p:nvPr>
        </p:nvSpPr>
        <p:spPr>
          <a:xfrm>
            <a:off x="2548721" y="871786"/>
            <a:ext cx="7801928" cy="5854065"/>
          </a:xfrm>
        </p:spPr>
        <p:txBody>
          <a:bodyPr rtlCol="0">
            <a:normAutofit/>
          </a:bodyPr>
          <a:lstStyle>
            <a:lvl1pPr marL="0" indent="0">
              <a:buNone/>
              <a:defRPr sz="3413"/>
            </a:lvl1pPr>
            <a:lvl2pPr marL="487604" indent="0">
              <a:buNone/>
              <a:defRPr sz="2986"/>
            </a:lvl2pPr>
            <a:lvl3pPr marL="975208" indent="0">
              <a:buNone/>
              <a:defRPr sz="2560"/>
            </a:lvl3pPr>
            <a:lvl4pPr marL="1462811" indent="0">
              <a:buNone/>
              <a:defRPr sz="2133"/>
            </a:lvl4pPr>
            <a:lvl5pPr marL="1950415" indent="0">
              <a:buNone/>
              <a:defRPr sz="2133"/>
            </a:lvl5pPr>
            <a:lvl6pPr marL="2438019" indent="0">
              <a:buNone/>
              <a:defRPr sz="2133"/>
            </a:lvl6pPr>
            <a:lvl7pPr marL="2925623" indent="0">
              <a:buNone/>
              <a:defRPr sz="2133"/>
            </a:lvl7pPr>
            <a:lvl8pPr marL="3413227" indent="0">
              <a:buNone/>
              <a:defRPr sz="2133"/>
            </a:lvl8pPr>
            <a:lvl9pPr marL="3900830" indent="0">
              <a:buNone/>
              <a:defRPr sz="2133"/>
            </a:lvl9pPr>
          </a:lstStyle>
          <a:p>
            <a:pPr lvl="0"/>
            <a:endParaRPr lang="en-US" noProof="0" dirty="0"/>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493"/>
            </a:lvl1pPr>
            <a:lvl2pPr marL="487604" indent="0">
              <a:buNone/>
              <a:defRPr sz="1280"/>
            </a:lvl2pPr>
            <a:lvl3pPr marL="975208" indent="0">
              <a:buNone/>
              <a:defRPr sz="1067"/>
            </a:lvl3pPr>
            <a:lvl4pPr marL="1462811" indent="0">
              <a:buNone/>
              <a:defRPr sz="960"/>
            </a:lvl4pPr>
            <a:lvl5pPr marL="1950415" indent="0">
              <a:buNone/>
              <a:defRPr sz="960"/>
            </a:lvl5pPr>
            <a:lvl6pPr marL="2438019" indent="0">
              <a:buNone/>
              <a:defRPr sz="960"/>
            </a:lvl6pPr>
            <a:lvl7pPr marL="2925623" indent="0">
              <a:buNone/>
              <a:defRPr sz="960"/>
            </a:lvl7pPr>
            <a:lvl8pPr marL="3413227" indent="0">
              <a:buNone/>
              <a:defRPr sz="960"/>
            </a:lvl8pPr>
            <a:lvl9pPr marL="3900830" indent="0">
              <a:buNone/>
              <a:defRPr sz="960"/>
            </a:lvl9pPr>
          </a:lstStyle>
          <a:p>
            <a:pPr lvl="0"/>
            <a:r>
              <a:rPr lang="en-US"/>
              <a:t>Click to edit Master text styles</a:t>
            </a:r>
          </a:p>
        </p:txBody>
      </p:sp>
      <p:sp>
        <p:nvSpPr>
          <p:cNvPr id="5" name="Date Placeholder 3">
            <a:extLst>
              <a:ext uri="{FF2B5EF4-FFF2-40B4-BE49-F238E27FC236}">
                <a16:creationId xmlns:a16="http://schemas.microsoft.com/office/drawing/2014/main" id="{380CA992-A6DF-43D7-8666-19C275FB314F}"/>
              </a:ext>
            </a:extLst>
          </p:cNvPr>
          <p:cNvSpPr>
            <a:spLocks noGrp="1"/>
          </p:cNvSpPr>
          <p:nvPr>
            <p:ph type="dt" sz="half" idx="10"/>
          </p:nvPr>
        </p:nvSpPr>
        <p:spPr/>
        <p:txBody>
          <a:bodyPr/>
          <a:lstStyle>
            <a:lvl1pPr eaLnBrk="0" hangingPunct="0">
              <a:defRPr>
                <a:ea typeface="ＭＳ Ｐゴシック" panose="020B0600070205080204" pitchFamily="34" charset="-128"/>
              </a:defRPr>
            </a:lvl1pPr>
          </a:lstStyle>
          <a:p>
            <a:pPr>
              <a:defRPr/>
            </a:pPr>
            <a:fld id="{A90F57CF-7880-4368-92C0-0FFF9CE085EB}" type="datetime1">
              <a:rPr lang="en-US"/>
              <a:pPr>
                <a:defRPr/>
              </a:pPr>
              <a:t>2/28/2018</a:t>
            </a:fld>
            <a:endParaRPr lang="en-US" dirty="0"/>
          </a:p>
        </p:txBody>
      </p:sp>
      <p:sp>
        <p:nvSpPr>
          <p:cNvPr id="6" name="Footer Placeholder 4">
            <a:extLst>
              <a:ext uri="{FF2B5EF4-FFF2-40B4-BE49-F238E27FC236}">
                <a16:creationId xmlns:a16="http://schemas.microsoft.com/office/drawing/2014/main" id="{24A45EE8-8451-4795-B787-9E33A637D0B7}"/>
              </a:ext>
            </a:extLst>
          </p:cNvPr>
          <p:cNvSpPr>
            <a:spLocks noGrp="1"/>
          </p:cNvSpPr>
          <p:nvPr>
            <p:ph type="ftr" sz="quarter" idx="11"/>
          </p:nvPr>
        </p:nvSpPr>
        <p:spPr/>
        <p:txBody>
          <a:bodyPr/>
          <a:lstStyle>
            <a:lvl1pPr eaLnBrk="0" hangingPunct="0">
              <a:defRPr>
                <a:ea typeface="ＭＳ Ｐゴシック" panose="020B0600070205080204" pitchFamily="34" charset="-128"/>
              </a:defRPr>
            </a:lvl1pPr>
          </a:lstStyle>
          <a:p>
            <a:pPr>
              <a:defRPr/>
            </a:pPr>
            <a:r>
              <a:rPr lang="en-US" altLang="en-US"/>
              <a:t>SECRET</a:t>
            </a:r>
          </a:p>
        </p:txBody>
      </p:sp>
      <p:sp>
        <p:nvSpPr>
          <p:cNvPr id="7" name="Slide Number Placeholder 5">
            <a:extLst>
              <a:ext uri="{FF2B5EF4-FFF2-40B4-BE49-F238E27FC236}">
                <a16:creationId xmlns:a16="http://schemas.microsoft.com/office/drawing/2014/main" id="{2B486F6A-2C64-4634-9461-E687AD8818B2}"/>
              </a:ext>
            </a:extLst>
          </p:cNvPr>
          <p:cNvSpPr>
            <a:spLocks noGrp="1"/>
          </p:cNvSpPr>
          <p:nvPr>
            <p:ph type="sldNum" sz="quarter" idx="12"/>
          </p:nvPr>
        </p:nvSpPr>
        <p:spPr/>
        <p:txBody>
          <a:bodyPr/>
          <a:lstStyle>
            <a:lvl1pPr eaLnBrk="0" hangingPunct="0">
              <a:defRPr>
                <a:ea typeface="ＭＳ Ｐゴシック" panose="020B0600070205080204" pitchFamily="34" charset="-128"/>
              </a:defRPr>
            </a:lvl1pPr>
          </a:lstStyle>
          <a:p>
            <a:pPr>
              <a:defRPr/>
            </a:pPr>
            <a:fld id="{76B0DABA-A20D-4121-BC37-1A3BFCB83D6C}" type="slidenum">
              <a:rPr lang="en-US" altLang="en-US"/>
              <a:pPr>
                <a:defRPr/>
              </a:pPr>
              <a:t>‹#›</a:t>
            </a:fld>
            <a:endParaRPr lang="en-US" altLang="en-US"/>
          </a:p>
        </p:txBody>
      </p:sp>
    </p:spTree>
    <p:extLst>
      <p:ext uri="{BB962C8B-B14F-4D97-AF65-F5344CB8AC3E}">
        <p14:creationId xmlns:p14="http://schemas.microsoft.com/office/powerpoint/2010/main" val="4924522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BFD950-85CF-454A-A108-44396BC4819B}"/>
              </a:ext>
            </a:extLst>
          </p:cNvPr>
          <p:cNvSpPr>
            <a:spLocks noGrp="1"/>
          </p:cNvSpPr>
          <p:nvPr>
            <p:ph type="dt" sz="half" idx="10"/>
          </p:nvPr>
        </p:nvSpPr>
        <p:spPr/>
        <p:txBody>
          <a:bodyPr/>
          <a:lstStyle>
            <a:lvl1pPr eaLnBrk="0" hangingPunct="0">
              <a:defRPr>
                <a:ea typeface="ＭＳ Ｐゴシック" panose="020B0600070205080204" pitchFamily="34" charset="-128"/>
              </a:defRPr>
            </a:lvl1pPr>
          </a:lstStyle>
          <a:p>
            <a:pPr>
              <a:defRPr/>
            </a:pPr>
            <a:fld id="{6FFA78F6-6750-402B-981E-3945518DF1AC}" type="datetime1">
              <a:rPr lang="en-US"/>
              <a:pPr>
                <a:defRPr/>
              </a:pPr>
              <a:t>2/28/2018</a:t>
            </a:fld>
            <a:endParaRPr lang="en-US" dirty="0"/>
          </a:p>
        </p:txBody>
      </p:sp>
      <p:sp>
        <p:nvSpPr>
          <p:cNvPr id="5" name="Footer Placeholder 4">
            <a:extLst>
              <a:ext uri="{FF2B5EF4-FFF2-40B4-BE49-F238E27FC236}">
                <a16:creationId xmlns:a16="http://schemas.microsoft.com/office/drawing/2014/main" id="{8B87A230-6D39-4B21-98DB-1231FD3C6A86}"/>
              </a:ext>
            </a:extLst>
          </p:cNvPr>
          <p:cNvSpPr>
            <a:spLocks noGrp="1"/>
          </p:cNvSpPr>
          <p:nvPr>
            <p:ph type="ftr" sz="quarter" idx="11"/>
          </p:nvPr>
        </p:nvSpPr>
        <p:spPr/>
        <p:txBody>
          <a:bodyPr/>
          <a:lstStyle>
            <a:lvl1pPr eaLnBrk="0" hangingPunct="0">
              <a:defRPr>
                <a:ea typeface="ＭＳ Ｐゴシック" panose="020B0600070205080204" pitchFamily="34" charset="-128"/>
              </a:defRPr>
            </a:lvl1pPr>
          </a:lstStyle>
          <a:p>
            <a:pPr>
              <a:defRPr/>
            </a:pPr>
            <a:r>
              <a:rPr lang="en-US" altLang="en-US"/>
              <a:t>SECRET</a:t>
            </a:r>
          </a:p>
        </p:txBody>
      </p:sp>
      <p:sp>
        <p:nvSpPr>
          <p:cNvPr id="6" name="Slide Number Placeholder 5">
            <a:extLst>
              <a:ext uri="{FF2B5EF4-FFF2-40B4-BE49-F238E27FC236}">
                <a16:creationId xmlns:a16="http://schemas.microsoft.com/office/drawing/2014/main" id="{31D55EC4-F292-409C-9AD3-8B5D0F60764F}"/>
              </a:ext>
            </a:extLst>
          </p:cNvPr>
          <p:cNvSpPr>
            <a:spLocks noGrp="1"/>
          </p:cNvSpPr>
          <p:nvPr>
            <p:ph type="sldNum" sz="quarter" idx="12"/>
          </p:nvPr>
        </p:nvSpPr>
        <p:spPr/>
        <p:txBody>
          <a:bodyPr/>
          <a:lstStyle>
            <a:lvl1pPr eaLnBrk="0" hangingPunct="0">
              <a:defRPr>
                <a:ea typeface="ＭＳ Ｐゴシック" panose="020B0600070205080204" pitchFamily="34" charset="-128"/>
              </a:defRPr>
            </a:lvl1pPr>
          </a:lstStyle>
          <a:p>
            <a:pPr>
              <a:defRPr/>
            </a:pPr>
            <a:fld id="{4BA3E71A-2B36-4E90-A539-0C4CA2669401}" type="slidenum">
              <a:rPr lang="en-US" altLang="en-US"/>
              <a:pPr>
                <a:defRPr/>
              </a:pPr>
              <a:t>‹#›</a:t>
            </a:fld>
            <a:endParaRPr lang="en-US" altLang="en-US"/>
          </a:p>
        </p:txBody>
      </p:sp>
    </p:spTree>
    <p:extLst>
      <p:ext uri="{BB962C8B-B14F-4D97-AF65-F5344CB8AC3E}">
        <p14:creationId xmlns:p14="http://schemas.microsoft.com/office/powerpoint/2010/main" val="2867360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7"/>
            <a:ext cx="2925723" cy="832487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160" y="390727"/>
            <a:ext cx="8560449" cy="8324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4ECA4-4AF6-4C9A-BB73-5BA420880D18}"/>
              </a:ext>
            </a:extLst>
          </p:cNvPr>
          <p:cNvSpPr>
            <a:spLocks noGrp="1"/>
          </p:cNvSpPr>
          <p:nvPr>
            <p:ph type="dt" sz="half" idx="10"/>
          </p:nvPr>
        </p:nvSpPr>
        <p:spPr/>
        <p:txBody>
          <a:bodyPr/>
          <a:lstStyle>
            <a:lvl1pPr eaLnBrk="0" hangingPunct="0">
              <a:defRPr>
                <a:ea typeface="ＭＳ Ｐゴシック" panose="020B0600070205080204" pitchFamily="34" charset="-128"/>
              </a:defRPr>
            </a:lvl1pPr>
          </a:lstStyle>
          <a:p>
            <a:pPr>
              <a:defRPr/>
            </a:pPr>
            <a:fld id="{34A8C228-E62F-45F0-BE49-49B385D1714C}" type="datetime1">
              <a:rPr lang="en-US"/>
              <a:pPr>
                <a:defRPr/>
              </a:pPr>
              <a:t>2/28/2018</a:t>
            </a:fld>
            <a:endParaRPr lang="en-US" dirty="0"/>
          </a:p>
        </p:txBody>
      </p:sp>
      <p:sp>
        <p:nvSpPr>
          <p:cNvPr id="5" name="Footer Placeholder 4">
            <a:extLst>
              <a:ext uri="{FF2B5EF4-FFF2-40B4-BE49-F238E27FC236}">
                <a16:creationId xmlns:a16="http://schemas.microsoft.com/office/drawing/2014/main" id="{A1F9818F-6A0F-4712-A05F-B6F95B527650}"/>
              </a:ext>
            </a:extLst>
          </p:cNvPr>
          <p:cNvSpPr>
            <a:spLocks noGrp="1"/>
          </p:cNvSpPr>
          <p:nvPr>
            <p:ph type="ftr" sz="quarter" idx="11"/>
          </p:nvPr>
        </p:nvSpPr>
        <p:spPr/>
        <p:txBody>
          <a:bodyPr/>
          <a:lstStyle>
            <a:lvl1pPr eaLnBrk="0" hangingPunct="0">
              <a:defRPr>
                <a:ea typeface="ＭＳ Ｐゴシック" panose="020B0600070205080204" pitchFamily="34" charset="-128"/>
              </a:defRPr>
            </a:lvl1pPr>
          </a:lstStyle>
          <a:p>
            <a:pPr>
              <a:defRPr/>
            </a:pPr>
            <a:r>
              <a:rPr lang="en-US" altLang="en-US"/>
              <a:t>SECRET</a:t>
            </a:r>
          </a:p>
        </p:txBody>
      </p:sp>
      <p:sp>
        <p:nvSpPr>
          <p:cNvPr id="6" name="Slide Number Placeholder 5">
            <a:extLst>
              <a:ext uri="{FF2B5EF4-FFF2-40B4-BE49-F238E27FC236}">
                <a16:creationId xmlns:a16="http://schemas.microsoft.com/office/drawing/2014/main" id="{EA639299-A9E1-4FE4-9871-E6A9B4747FA5}"/>
              </a:ext>
            </a:extLst>
          </p:cNvPr>
          <p:cNvSpPr>
            <a:spLocks noGrp="1"/>
          </p:cNvSpPr>
          <p:nvPr>
            <p:ph type="sldNum" sz="quarter" idx="12"/>
          </p:nvPr>
        </p:nvSpPr>
        <p:spPr/>
        <p:txBody>
          <a:bodyPr/>
          <a:lstStyle>
            <a:lvl1pPr eaLnBrk="0" hangingPunct="0">
              <a:defRPr>
                <a:ea typeface="ＭＳ Ｐゴシック" panose="020B0600070205080204" pitchFamily="34" charset="-128"/>
              </a:defRPr>
            </a:lvl1pPr>
          </a:lstStyle>
          <a:p>
            <a:pPr>
              <a:defRPr/>
            </a:pPr>
            <a:fld id="{AB98C577-DFC4-4D01-8E8E-00E21128B539}" type="slidenum">
              <a:rPr lang="en-US" altLang="en-US"/>
              <a:pPr>
                <a:defRPr/>
              </a:pPr>
              <a:t>‹#›</a:t>
            </a:fld>
            <a:endParaRPr lang="en-US" altLang="en-US"/>
          </a:p>
        </p:txBody>
      </p:sp>
    </p:spTree>
    <p:extLst>
      <p:ext uri="{BB962C8B-B14F-4D97-AF65-F5344CB8AC3E}">
        <p14:creationId xmlns:p14="http://schemas.microsoft.com/office/powerpoint/2010/main" val="10522910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0921" y="1955938"/>
            <a:ext cx="10068463" cy="3396803"/>
          </a:xfrm>
        </p:spPr>
        <p:txBody>
          <a:bodyPr anchor="b"/>
          <a:lstStyle>
            <a:lvl1pPr algn="ctr">
              <a:defRPr sz="6399"/>
            </a:lvl1pPr>
          </a:lstStyle>
          <a:p>
            <a:r>
              <a:rPr lang="en-US"/>
              <a:t>Click to edit Master title style</a:t>
            </a:r>
          </a:p>
        </p:txBody>
      </p:sp>
      <p:sp>
        <p:nvSpPr>
          <p:cNvPr id="3" name="Subtitle 2"/>
          <p:cNvSpPr>
            <a:spLocks noGrp="1"/>
          </p:cNvSpPr>
          <p:nvPr>
            <p:ph type="subTitle" idx="1"/>
          </p:nvPr>
        </p:nvSpPr>
        <p:spPr>
          <a:xfrm>
            <a:off x="1480921" y="5569885"/>
            <a:ext cx="10068463" cy="1946800"/>
          </a:xfrm>
        </p:spPr>
        <p:txBody>
          <a:bodyPr/>
          <a:lstStyle>
            <a:lvl1pPr marL="0" indent="0" algn="ctr">
              <a:buNone/>
              <a:defRPr sz="2560"/>
            </a:lvl1pPr>
            <a:lvl2pPr marL="487604" indent="0" algn="ctr">
              <a:buNone/>
              <a:defRPr sz="2133"/>
            </a:lvl2pPr>
            <a:lvl3pPr marL="975208" indent="0" algn="ctr">
              <a:buNone/>
              <a:defRPr sz="1920"/>
            </a:lvl3pPr>
            <a:lvl4pPr marL="1462811" indent="0" algn="ctr">
              <a:buNone/>
              <a:defRPr sz="1706"/>
            </a:lvl4pPr>
            <a:lvl5pPr marL="1950415" indent="0" algn="ctr">
              <a:buNone/>
              <a:defRPr sz="1706"/>
            </a:lvl5pPr>
            <a:lvl6pPr marL="2438019" indent="0" algn="ctr">
              <a:buNone/>
              <a:defRPr sz="1706"/>
            </a:lvl6pPr>
            <a:lvl7pPr marL="2925623" indent="0" algn="ctr">
              <a:buNone/>
              <a:defRPr sz="1706"/>
            </a:lvl7pPr>
            <a:lvl8pPr marL="3413227" indent="0" algn="ctr">
              <a:buNone/>
              <a:defRPr sz="1706"/>
            </a:lvl8pPr>
            <a:lvl9pPr marL="3900830" indent="0" algn="ctr">
              <a:buNone/>
              <a:defRPr sz="1706"/>
            </a:lvl9pPr>
          </a:lstStyle>
          <a:p>
            <a:r>
              <a:rPr lang="en-US"/>
              <a:t>Click to edit Master subtitle style</a:t>
            </a:r>
          </a:p>
        </p:txBody>
      </p:sp>
    </p:spTree>
    <p:extLst>
      <p:ext uri="{BB962C8B-B14F-4D97-AF65-F5344CB8AC3E}">
        <p14:creationId xmlns:p14="http://schemas.microsoft.com/office/powerpoint/2010/main" val="6180839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04983" y="519461"/>
            <a:ext cx="8804259" cy="1885859"/>
          </a:xfrm>
        </p:spPr>
        <p:txBody>
          <a:bodyPr/>
          <a:lstStyle/>
          <a:p>
            <a:r>
              <a:rPr lang="en-US"/>
              <a:t>Click to edit Master title style</a:t>
            </a:r>
          </a:p>
        </p:txBody>
      </p:sp>
      <p:sp>
        <p:nvSpPr>
          <p:cNvPr id="3" name="Content Placeholder 2"/>
          <p:cNvSpPr>
            <a:spLocks noGrp="1"/>
          </p:cNvSpPr>
          <p:nvPr>
            <p:ph idx="1"/>
          </p:nvPr>
        </p:nvSpPr>
        <p:spPr>
          <a:xfrm>
            <a:off x="1282263" y="2597290"/>
            <a:ext cx="10826980" cy="6190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44447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32424" y="1637427"/>
            <a:ext cx="10170047" cy="1645412"/>
          </a:xfrm>
        </p:spPr>
        <p:txBody>
          <a:bodyPr anchor="b">
            <a:normAutofit/>
          </a:bodyPr>
          <a:lstStyle>
            <a:lvl1pPr algn="r">
              <a:defRPr sz="5759"/>
            </a:lvl1pPr>
          </a:lstStyle>
          <a:p>
            <a:r>
              <a:rPr lang="en-US"/>
              <a:t>Click to edit Master title style</a:t>
            </a:r>
          </a:p>
        </p:txBody>
      </p:sp>
      <p:sp>
        <p:nvSpPr>
          <p:cNvPr id="3" name="Text Placeholder 2"/>
          <p:cNvSpPr>
            <a:spLocks noGrp="1"/>
          </p:cNvSpPr>
          <p:nvPr>
            <p:ph type="body" idx="1"/>
          </p:nvPr>
        </p:nvSpPr>
        <p:spPr>
          <a:xfrm>
            <a:off x="1173903" y="3493169"/>
            <a:ext cx="10928568" cy="5170489"/>
          </a:xfrm>
        </p:spPr>
        <p:txBody>
          <a:bodyPr/>
          <a:lstStyle>
            <a:lvl1pPr marL="0" indent="0">
              <a:buNone/>
              <a:defRPr sz="2560">
                <a:solidFill>
                  <a:schemeClr val="tx1">
                    <a:tint val="75000"/>
                  </a:schemeClr>
                </a:solidFill>
              </a:defRPr>
            </a:lvl1pPr>
            <a:lvl2pPr marL="487604" indent="0">
              <a:buNone/>
              <a:defRPr sz="2133">
                <a:solidFill>
                  <a:schemeClr val="tx1">
                    <a:tint val="75000"/>
                  </a:schemeClr>
                </a:solidFill>
              </a:defRPr>
            </a:lvl2pPr>
            <a:lvl3pPr marL="975208" indent="0">
              <a:buNone/>
              <a:defRPr sz="1920">
                <a:solidFill>
                  <a:schemeClr val="tx1">
                    <a:tint val="75000"/>
                  </a:schemeClr>
                </a:solidFill>
              </a:defRPr>
            </a:lvl3pPr>
            <a:lvl4pPr marL="1462811" indent="0">
              <a:buNone/>
              <a:defRPr sz="1706">
                <a:solidFill>
                  <a:schemeClr val="tx1">
                    <a:tint val="75000"/>
                  </a:schemeClr>
                </a:solidFill>
              </a:defRPr>
            </a:lvl4pPr>
            <a:lvl5pPr marL="1950415" indent="0">
              <a:buNone/>
              <a:defRPr sz="1706">
                <a:solidFill>
                  <a:schemeClr val="tx1">
                    <a:tint val="75000"/>
                  </a:schemeClr>
                </a:solidFill>
              </a:defRPr>
            </a:lvl5pPr>
            <a:lvl6pPr marL="2438019" indent="0">
              <a:buNone/>
              <a:defRPr sz="1706">
                <a:solidFill>
                  <a:schemeClr val="tx1">
                    <a:tint val="75000"/>
                  </a:schemeClr>
                </a:solidFill>
              </a:defRPr>
            </a:lvl6pPr>
            <a:lvl7pPr marL="2925623" indent="0">
              <a:buNone/>
              <a:defRPr sz="1706">
                <a:solidFill>
                  <a:schemeClr val="tx1">
                    <a:tint val="75000"/>
                  </a:schemeClr>
                </a:solidFill>
              </a:defRPr>
            </a:lvl7pPr>
            <a:lvl8pPr marL="3413227" indent="0">
              <a:buNone/>
              <a:defRPr sz="1706">
                <a:solidFill>
                  <a:schemeClr val="tx1">
                    <a:tint val="75000"/>
                  </a:schemeClr>
                </a:solidFill>
              </a:defRPr>
            </a:lvl8pPr>
            <a:lvl9pPr marL="3900830" indent="0">
              <a:buNone/>
              <a:defRPr sz="1706">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657509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2745" y="519461"/>
            <a:ext cx="8876499" cy="1885859"/>
          </a:xfrm>
        </p:spPr>
        <p:txBody>
          <a:bodyPr/>
          <a:lstStyle>
            <a:lvl1pPr algn="r">
              <a:defRPr/>
            </a:lvl1pPr>
          </a:lstStyle>
          <a:p>
            <a:r>
              <a:rPr lang="en-US"/>
              <a:t>Click to edit Master title style</a:t>
            </a:r>
            <a:endParaRPr lang="en-US" dirty="0"/>
          </a:p>
        </p:txBody>
      </p:sp>
      <p:sp>
        <p:nvSpPr>
          <p:cNvPr id="3" name="Content Placeholder 2"/>
          <p:cNvSpPr>
            <a:spLocks noGrp="1"/>
          </p:cNvSpPr>
          <p:nvPr>
            <p:ph sz="half" idx="1"/>
          </p:nvPr>
        </p:nvSpPr>
        <p:spPr>
          <a:xfrm>
            <a:off x="1336442" y="2597290"/>
            <a:ext cx="5291586" cy="6190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80867" y="2597290"/>
            <a:ext cx="5228375" cy="6190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3258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lue">
    <p:spTree>
      <p:nvGrpSpPr>
        <p:cNvPr id="1" name=""/>
        <p:cNvGrpSpPr/>
        <p:nvPr/>
      </p:nvGrpSpPr>
      <p:grpSpPr>
        <a:xfrm>
          <a:off x="0" y="0"/>
          <a:ext cx="0" cy="0"/>
          <a:chOff x="0" y="0"/>
          <a:chExt cx="0" cy="0"/>
        </a:xfrm>
      </p:grpSpPr>
      <p:sp>
        <p:nvSpPr>
          <p:cNvPr id="10" name="Oval 9"/>
          <p:cNvSpPr/>
          <p:nvPr userDrawn="1"/>
        </p:nvSpPr>
        <p:spPr>
          <a:xfrm>
            <a:off x="12131865" y="9224972"/>
            <a:ext cx="292800" cy="292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Slide Number Placeholder 5"/>
          <p:cNvSpPr>
            <a:spLocks noGrp="1"/>
          </p:cNvSpPr>
          <p:nvPr>
            <p:ph type="sldNum" sz="quarter" idx="4"/>
          </p:nvPr>
        </p:nvSpPr>
        <p:spPr>
          <a:xfrm>
            <a:off x="12034263" y="9103058"/>
            <a:ext cx="503290" cy="519458"/>
          </a:xfrm>
          <a:prstGeom prst="rect">
            <a:avLst/>
          </a:prstGeom>
        </p:spPr>
        <p:txBody>
          <a:bodyPr vert="horz" lIns="130055" tIns="65028" rIns="130055" bIns="65028" rtlCol="0" anchor="ctr"/>
          <a:lstStyle>
            <a:lvl1pPr algn="r">
              <a:defRPr sz="1000">
                <a:solidFill>
                  <a:srgbClr val="FFFFFF"/>
                </a:solidFill>
              </a:defRPr>
            </a:lvl1pPr>
          </a:lstStyle>
          <a:p>
            <a:pPr algn="ctr"/>
            <a:fld id="{C0BADC3D-1509-2C4E-AB5E-AF0356668A88}" type="slidenum">
              <a:rPr lang="en-GB" smtClean="0"/>
              <a:pPr algn="ctr"/>
              <a:t>‹#›</a:t>
            </a:fld>
            <a:endParaRPr lang="en-GB"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16320" y="0"/>
            <a:ext cx="2986891" cy="2974944"/>
          </a:xfrm>
          <a:prstGeom prst="rect">
            <a:avLst/>
          </a:prstGeom>
        </p:spPr>
      </p:pic>
      <p:pic>
        <p:nvPicPr>
          <p:cNvPr id="7" name="Picture 6" descr="OU ICON.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839575" y="363008"/>
            <a:ext cx="759817" cy="887593"/>
          </a:xfrm>
          <a:prstGeom prst="rect">
            <a:avLst/>
          </a:prstGeom>
        </p:spPr>
      </p:pic>
      <p:sp>
        <p:nvSpPr>
          <p:cNvPr id="12" name="Subtitle 2"/>
          <p:cNvSpPr>
            <a:spLocks noGrp="1"/>
          </p:cNvSpPr>
          <p:nvPr>
            <p:ph type="subTitle" idx="13"/>
          </p:nvPr>
        </p:nvSpPr>
        <p:spPr>
          <a:xfrm>
            <a:off x="720917" y="1546538"/>
            <a:ext cx="9506517" cy="430887"/>
          </a:xfrm>
        </p:spPr>
        <p:txBody>
          <a:bodyPr wrap="square">
            <a:spAutoFit/>
          </a:bodyPr>
          <a:lstStyle>
            <a:lvl1pPr marL="0" indent="0" algn="l">
              <a:lnSpc>
                <a:spcPct val="100000"/>
              </a:lnSpc>
              <a:spcBef>
                <a:spcPts val="0"/>
              </a:spcBef>
              <a:spcAft>
                <a:spcPts val="0"/>
              </a:spcAft>
              <a:buNone/>
              <a:defRPr sz="2800">
                <a:solidFill>
                  <a:schemeClr val="tx1"/>
                </a:solidFill>
              </a:defRPr>
            </a:lvl1pPr>
            <a:lvl2pPr marL="650276" indent="0" algn="ctr">
              <a:buNone/>
              <a:defRPr>
                <a:solidFill>
                  <a:schemeClr val="tx1">
                    <a:tint val="75000"/>
                  </a:schemeClr>
                </a:solidFill>
              </a:defRPr>
            </a:lvl2pPr>
            <a:lvl3pPr marL="1300551" indent="0" algn="ctr">
              <a:buNone/>
              <a:defRPr>
                <a:solidFill>
                  <a:schemeClr val="tx1">
                    <a:tint val="75000"/>
                  </a:schemeClr>
                </a:solidFill>
              </a:defRPr>
            </a:lvl3pPr>
            <a:lvl4pPr marL="1950827" indent="0" algn="ctr">
              <a:buNone/>
              <a:defRPr>
                <a:solidFill>
                  <a:schemeClr val="tx1">
                    <a:tint val="75000"/>
                  </a:schemeClr>
                </a:solidFill>
              </a:defRPr>
            </a:lvl4pPr>
            <a:lvl5pPr marL="2601102" indent="0" algn="ctr">
              <a:buNone/>
              <a:defRPr>
                <a:solidFill>
                  <a:schemeClr val="tx1">
                    <a:tint val="75000"/>
                  </a:schemeClr>
                </a:solidFill>
              </a:defRPr>
            </a:lvl5pPr>
            <a:lvl6pPr marL="3251378" indent="0" algn="ctr">
              <a:buNone/>
              <a:defRPr>
                <a:solidFill>
                  <a:schemeClr val="tx1">
                    <a:tint val="75000"/>
                  </a:schemeClr>
                </a:solidFill>
              </a:defRPr>
            </a:lvl6pPr>
            <a:lvl7pPr marL="3901653" indent="0" algn="ctr">
              <a:buNone/>
              <a:defRPr>
                <a:solidFill>
                  <a:schemeClr val="tx1">
                    <a:tint val="75000"/>
                  </a:schemeClr>
                </a:solidFill>
              </a:defRPr>
            </a:lvl7pPr>
            <a:lvl8pPr marL="4551929" indent="0" algn="ctr">
              <a:buNone/>
              <a:defRPr>
                <a:solidFill>
                  <a:schemeClr val="tx1">
                    <a:tint val="75000"/>
                  </a:schemeClr>
                </a:solidFill>
              </a:defRPr>
            </a:lvl8pPr>
            <a:lvl9pPr marL="5202204" indent="0" algn="ctr">
              <a:buNone/>
              <a:defRPr>
                <a:solidFill>
                  <a:schemeClr val="tx1">
                    <a:tint val="75000"/>
                  </a:schemeClr>
                </a:solidFill>
              </a:defRPr>
            </a:lvl9pPr>
          </a:lstStyle>
          <a:p>
            <a:r>
              <a:rPr lang="en-US"/>
              <a:t>Click to edit Master subtitle style</a:t>
            </a:r>
            <a:endParaRPr lang="en-GB" dirty="0"/>
          </a:p>
        </p:txBody>
      </p:sp>
      <p:sp>
        <p:nvSpPr>
          <p:cNvPr id="13" name="Title 1"/>
          <p:cNvSpPr>
            <a:spLocks noGrp="1"/>
          </p:cNvSpPr>
          <p:nvPr>
            <p:ph type="title"/>
          </p:nvPr>
        </p:nvSpPr>
        <p:spPr>
          <a:xfrm>
            <a:off x="715626" y="416908"/>
            <a:ext cx="9510185" cy="826827"/>
          </a:xfrm>
        </p:spPr>
        <p:txBody>
          <a:bodyPr/>
          <a:lstStyle>
            <a:lvl1pPr>
              <a:defRPr>
                <a:solidFill>
                  <a:srgbClr val="0B55A8"/>
                </a:solidFill>
              </a:defRPr>
            </a:lvl1pPr>
          </a:lstStyle>
          <a:p>
            <a:r>
              <a:rPr lang="en-US"/>
              <a:t>Click to edit Master title style</a:t>
            </a:r>
            <a:endParaRPr lang="en-GB" dirty="0"/>
          </a:p>
        </p:txBody>
      </p:sp>
      <p:sp>
        <p:nvSpPr>
          <p:cNvPr id="14" name="Content Placeholder 2"/>
          <p:cNvSpPr>
            <a:spLocks noGrp="1"/>
          </p:cNvSpPr>
          <p:nvPr>
            <p:ph idx="1"/>
          </p:nvPr>
        </p:nvSpPr>
        <p:spPr>
          <a:xfrm>
            <a:off x="720916" y="2724513"/>
            <a:ext cx="11575130" cy="6222686"/>
          </a:xfrm>
        </p:spPr>
        <p:txBody>
          <a:bodyPr/>
          <a:lstStyle>
            <a:lvl1pPr>
              <a:buClr>
                <a:schemeClr val="accent2"/>
              </a:buClr>
              <a:defRPr/>
            </a:lvl1pPr>
            <a:lvl2pPr>
              <a:buClr>
                <a:schemeClr val="accent2"/>
              </a:buClr>
              <a:defRPr/>
            </a:lvl2pPr>
            <a:lvl3pPr>
              <a:buClr>
                <a:schemeClr val="accent2"/>
              </a:buClr>
              <a:defRPr/>
            </a:lvl3pPr>
          </a:lstStyle>
          <a:p>
            <a:pPr lvl="0"/>
            <a:r>
              <a:rPr lang="en-US"/>
              <a:t>Click to edit Master text styles</a:t>
            </a:r>
          </a:p>
        </p:txBody>
      </p:sp>
      <p:cxnSp>
        <p:nvCxnSpPr>
          <p:cNvPr id="15" name="Straight Connector 14"/>
          <p:cNvCxnSpPr/>
          <p:nvPr userDrawn="1"/>
        </p:nvCxnSpPr>
        <p:spPr>
          <a:xfrm>
            <a:off x="711740" y="1270424"/>
            <a:ext cx="9001419" cy="0"/>
          </a:xfrm>
          <a:prstGeom prst="line">
            <a:avLst/>
          </a:prstGeom>
          <a:ln w="38100" cap="rnd">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2739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57827" y="519461"/>
            <a:ext cx="8553112" cy="1885859"/>
          </a:xfrm>
        </p:spPr>
        <p:txBody>
          <a:bodyPr/>
          <a:lstStyle>
            <a:lvl1pPr algn="r">
              <a:defRPr/>
            </a:lvl1pPr>
          </a:lstStyle>
          <a:p>
            <a:r>
              <a:rPr lang="en-US"/>
              <a:t>Click to edit Master title style</a:t>
            </a:r>
          </a:p>
        </p:txBody>
      </p:sp>
      <p:sp>
        <p:nvSpPr>
          <p:cNvPr id="3" name="Text Placeholder 2"/>
          <p:cNvSpPr>
            <a:spLocks noGrp="1"/>
          </p:cNvSpPr>
          <p:nvPr>
            <p:ph type="body" idx="1"/>
          </p:nvPr>
        </p:nvSpPr>
        <p:spPr>
          <a:xfrm>
            <a:off x="1029424" y="2405317"/>
            <a:ext cx="5201284" cy="1172167"/>
          </a:xfrm>
        </p:spPr>
        <p:txBody>
          <a:bodyPr anchor="b"/>
          <a:lstStyle>
            <a:lvl1pPr marL="0" indent="0">
              <a:buNone/>
              <a:defRPr sz="2560" b="1"/>
            </a:lvl1pPr>
            <a:lvl2pPr marL="487604" indent="0">
              <a:buNone/>
              <a:defRPr sz="2133" b="1"/>
            </a:lvl2pPr>
            <a:lvl3pPr marL="975208" indent="0">
              <a:buNone/>
              <a:defRPr sz="1920" b="1"/>
            </a:lvl3pPr>
            <a:lvl4pPr marL="1462811" indent="0">
              <a:buNone/>
              <a:defRPr sz="1706" b="1"/>
            </a:lvl4pPr>
            <a:lvl5pPr marL="1950415" indent="0">
              <a:buNone/>
              <a:defRPr sz="1706" b="1"/>
            </a:lvl5pPr>
            <a:lvl6pPr marL="2438019" indent="0">
              <a:buNone/>
              <a:defRPr sz="1706" b="1"/>
            </a:lvl6pPr>
            <a:lvl7pPr marL="2925623" indent="0">
              <a:buNone/>
              <a:defRPr sz="1706" b="1"/>
            </a:lvl7pPr>
            <a:lvl8pPr marL="3413227" indent="0">
              <a:buNone/>
              <a:defRPr sz="1706" b="1"/>
            </a:lvl8pPr>
            <a:lvl9pPr marL="3900830" indent="0">
              <a:buNone/>
              <a:defRPr sz="1706" b="1"/>
            </a:lvl9pPr>
          </a:lstStyle>
          <a:p>
            <a:pPr lvl="0"/>
            <a:r>
              <a:rPr lang="en-US"/>
              <a:t>Click to edit Master text styles</a:t>
            </a:r>
          </a:p>
        </p:txBody>
      </p:sp>
      <p:sp>
        <p:nvSpPr>
          <p:cNvPr id="4" name="Content Placeholder 3"/>
          <p:cNvSpPr>
            <a:spLocks noGrp="1"/>
          </p:cNvSpPr>
          <p:nvPr>
            <p:ph sz="half" idx="2"/>
          </p:nvPr>
        </p:nvSpPr>
        <p:spPr>
          <a:xfrm>
            <a:off x="1029425" y="3563933"/>
            <a:ext cx="5201282" cy="5242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72508" y="2405317"/>
            <a:ext cx="5296062" cy="1172167"/>
          </a:xfrm>
        </p:spPr>
        <p:txBody>
          <a:bodyPr anchor="b"/>
          <a:lstStyle>
            <a:lvl1pPr marL="0" indent="0">
              <a:buNone/>
              <a:defRPr sz="2560" b="1"/>
            </a:lvl1pPr>
            <a:lvl2pPr marL="487604" indent="0">
              <a:buNone/>
              <a:defRPr sz="2133" b="1"/>
            </a:lvl2pPr>
            <a:lvl3pPr marL="975208" indent="0">
              <a:buNone/>
              <a:defRPr sz="1920" b="1"/>
            </a:lvl3pPr>
            <a:lvl4pPr marL="1462811" indent="0">
              <a:buNone/>
              <a:defRPr sz="1706" b="1"/>
            </a:lvl4pPr>
            <a:lvl5pPr marL="1950415" indent="0">
              <a:buNone/>
              <a:defRPr sz="1706" b="1"/>
            </a:lvl5pPr>
            <a:lvl6pPr marL="2438019" indent="0">
              <a:buNone/>
              <a:defRPr sz="1706" b="1"/>
            </a:lvl6pPr>
            <a:lvl7pPr marL="2925623" indent="0">
              <a:buNone/>
              <a:defRPr sz="1706" b="1"/>
            </a:lvl7pPr>
            <a:lvl8pPr marL="3413227" indent="0">
              <a:buNone/>
              <a:defRPr sz="1706" b="1"/>
            </a:lvl8pPr>
            <a:lvl9pPr marL="3900830" indent="0">
              <a:buNone/>
              <a:defRPr sz="1706" b="1"/>
            </a:lvl9pPr>
          </a:lstStyle>
          <a:p>
            <a:pPr lvl="0"/>
            <a:r>
              <a:rPr lang="en-US"/>
              <a:t>Click to edit Master text styles</a:t>
            </a:r>
          </a:p>
        </p:txBody>
      </p:sp>
      <p:sp>
        <p:nvSpPr>
          <p:cNvPr id="6" name="Content Placeholder 5"/>
          <p:cNvSpPr>
            <a:spLocks noGrp="1"/>
          </p:cNvSpPr>
          <p:nvPr>
            <p:ph sz="quarter" idx="4"/>
          </p:nvPr>
        </p:nvSpPr>
        <p:spPr>
          <a:xfrm>
            <a:off x="6772510" y="3563933"/>
            <a:ext cx="5296062" cy="5242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63182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77224" y="519461"/>
            <a:ext cx="8732019" cy="1885859"/>
          </a:xfrm>
        </p:spPr>
        <p:txBody>
          <a:bodyPr/>
          <a:lstStyle>
            <a:lvl1pPr algn="r">
              <a:defRPr/>
            </a:lvl1pPr>
          </a:lstStyle>
          <a:p>
            <a:r>
              <a:rPr lang="en-US"/>
              <a:t>Click to edit Master title style</a:t>
            </a:r>
          </a:p>
        </p:txBody>
      </p:sp>
    </p:spTree>
    <p:extLst>
      <p:ext uri="{BB962C8B-B14F-4D97-AF65-F5344CB8AC3E}">
        <p14:creationId xmlns:p14="http://schemas.microsoft.com/office/powerpoint/2010/main" val="382306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981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9424" y="2542282"/>
            <a:ext cx="5133304" cy="1413577"/>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6357127" y="925647"/>
            <a:ext cx="5753810" cy="7412786"/>
          </a:xfrm>
        </p:spPr>
        <p:txBody>
          <a:bodyPr/>
          <a:lstStyle>
            <a:lvl1pPr>
              <a:defRPr sz="3413"/>
            </a:lvl1pPr>
            <a:lvl2pPr>
              <a:defRPr sz="2986"/>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9424" y="4156133"/>
            <a:ext cx="5133304" cy="4193589"/>
          </a:xfrm>
        </p:spPr>
        <p:txBody>
          <a:bodyPr/>
          <a:lstStyle>
            <a:lvl1pPr marL="0" indent="0">
              <a:buNone/>
              <a:defRPr sz="1706"/>
            </a:lvl1pPr>
            <a:lvl2pPr marL="487604" indent="0">
              <a:buNone/>
              <a:defRPr sz="1493"/>
            </a:lvl2pPr>
            <a:lvl3pPr marL="975208" indent="0">
              <a:buNone/>
              <a:defRPr sz="1280"/>
            </a:lvl3pPr>
            <a:lvl4pPr marL="1462811" indent="0">
              <a:buNone/>
              <a:defRPr sz="1067"/>
            </a:lvl4pPr>
            <a:lvl5pPr marL="1950415" indent="0">
              <a:buNone/>
              <a:defRPr sz="1067"/>
            </a:lvl5pPr>
            <a:lvl6pPr marL="2438019" indent="0">
              <a:buNone/>
              <a:defRPr sz="1067"/>
            </a:lvl6pPr>
            <a:lvl7pPr marL="2925623" indent="0">
              <a:buNone/>
              <a:defRPr sz="1067"/>
            </a:lvl7pPr>
            <a:lvl8pPr marL="3413227" indent="0">
              <a:buNone/>
              <a:defRPr sz="1067"/>
            </a:lvl8pPr>
            <a:lvl9pPr marL="3900830" indent="0">
              <a:buNone/>
              <a:defRPr sz="1067"/>
            </a:lvl9pPr>
          </a:lstStyle>
          <a:p>
            <a:pPr lvl="0"/>
            <a:r>
              <a:rPr lang="en-US"/>
              <a:t>Click to edit Master text styles</a:t>
            </a:r>
          </a:p>
        </p:txBody>
      </p:sp>
    </p:spTree>
    <p:extLst>
      <p:ext uri="{BB962C8B-B14F-4D97-AF65-F5344CB8AC3E}">
        <p14:creationId xmlns:p14="http://schemas.microsoft.com/office/powerpoint/2010/main" val="15432826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802" y="2331453"/>
            <a:ext cx="4800494" cy="1168245"/>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6432844" y="904443"/>
            <a:ext cx="5676397" cy="7445279"/>
          </a:xfrm>
        </p:spPr>
        <p:txBody>
          <a:bodyPr/>
          <a:lstStyle>
            <a:lvl1pPr marL="0" indent="0">
              <a:buNone/>
              <a:defRPr sz="3413"/>
            </a:lvl1pPr>
            <a:lvl2pPr marL="487604" indent="0">
              <a:buNone/>
              <a:defRPr sz="2986"/>
            </a:lvl2pPr>
            <a:lvl3pPr marL="975208" indent="0">
              <a:buNone/>
              <a:defRPr sz="2560"/>
            </a:lvl3pPr>
            <a:lvl4pPr marL="1462811" indent="0">
              <a:buNone/>
              <a:defRPr sz="2133"/>
            </a:lvl4pPr>
            <a:lvl5pPr marL="1950415" indent="0">
              <a:buNone/>
              <a:defRPr sz="2133"/>
            </a:lvl5pPr>
            <a:lvl6pPr marL="2438019" indent="0">
              <a:buNone/>
              <a:defRPr sz="2133"/>
            </a:lvl6pPr>
            <a:lvl7pPr marL="2925623" indent="0">
              <a:buNone/>
              <a:defRPr sz="2133"/>
            </a:lvl7pPr>
            <a:lvl8pPr marL="3413227" indent="0">
              <a:buNone/>
              <a:defRPr sz="2133"/>
            </a:lvl8pPr>
            <a:lvl9pPr marL="3900830" indent="0">
              <a:buNone/>
              <a:defRPr sz="2133"/>
            </a:lvl9pPr>
          </a:lstStyle>
          <a:p>
            <a:r>
              <a:rPr lang="en-US"/>
              <a:t>Drag picture to placeholder or click icon to add</a:t>
            </a:r>
          </a:p>
        </p:txBody>
      </p:sp>
      <p:sp>
        <p:nvSpPr>
          <p:cNvPr id="4" name="Text Placeholder 3"/>
          <p:cNvSpPr>
            <a:spLocks noGrp="1"/>
          </p:cNvSpPr>
          <p:nvPr>
            <p:ph type="body" sz="half" idx="2"/>
          </p:nvPr>
        </p:nvSpPr>
        <p:spPr>
          <a:xfrm>
            <a:off x="1444802" y="3852025"/>
            <a:ext cx="4800494" cy="4497697"/>
          </a:xfrm>
        </p:spPr>
        <p:txBody>
          <a:bodyPr/>
          <a:lstStyle>
            <a:lvl1pPr marL="0" indent="0">
              <a:buNone/>
              <a:defRPr sz="1706"/>
            </a:lvl1pPr>
            <a:lvl2pPr marL="487604" indent="0">
              <a:buNone/>
              <a:defRPr sz="1493"/>
            </a:lvl2pPr>
            <a:lvl3pPr marL="975208" indent="0">
              <a:buNone/>
              <a:defRPr sz="1280"/>
            </a:lvl3pPr>
            <a:lvl4pPr marL="1462811" indent="0">
              <a:buNone/>
              <a:defRPr sz="1067"/>
            </a:lvl4pPr>
            <a:lvl5pPr marL="1950415" indent="0">
              <a:buNone/>
              <a:defRPr sz="1067"/>
            </a:lvl5pPr>
            <a:lvl6pPr marL="2438019" indent="0">
              <a:buNone/>
              <a:defRPr sz="1067"/>
            </a:lvl6pPr>
            <a:lvl7pPr marL="2925623" indent="0">
              <a:buNone/>
              <a:defRPr sz="1067"/>
            </a:lvl7pPr>
            <a:lvl8pPr marL="3413227" indent="0">
              <a:buNone/>
              <a:defRPr sz="1067"/>
            </a:lvl8pPr>
            <a:lvl9pPr marL="3900830" indent="0">
              <a:buNone/>
              <a:defRPr sz="1067"/>
            </a:lvl9pPr>
          </a:lstStyle>
          <a:p>
            <a:pPr lvl="0"/>
            <a:r>
              <a:rPr lang="en-US"/>
              <a:t>Click to edit Master text styles</a:t>
            </a:r>
          </a:p>
        </p:txBody>
      </p:sp>
    </p:spTree>
    <p:extLst>
      <p:ext uri="{BB962C8B-B14F-4D97-AF65-F5344CB8AC3E}">
        <p14:creationId xmlns:p14="http://schemas.microsoft.com/office/powerpoint/2010/main" val="15490817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09168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4398" y="925643"/>
            <a:ext cx="2484986" cy="786223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137783" y="1806812"/>
            <a:ext cx="7675508" cy="69810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744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_Green">
    <p:spTree>
      <p:nvGrpSpPr>
        <p:cNvPr id="1" name=""/>
        <p:cNvGrpSpPr/>
        <p:nvPr/>
      </p:nvGrpSpPr>
      <p:grpSpPr>
        <a:xfrm>
          <a:off x="0" y="0"/>
          <a:ext cx="0" cy="0"/>
          <a:chOff x="0" y="0"/>
          <a:chExt cx="0" cy="0"/>
        </a:xfrm>
      </p:grpSpPr>
      <p:sp>
        <p:nvSpPr>
          <p:cNvPr id="10" name="Oval 9"/>
          <p:cNvSpPr/>
          <p:nvPr userDrawn="1"/>
        </p:nvSpPr>
        <p:spPr>
          <a:xfrm>
            <a:off x="12131865" y="9224972"/>
            <a:ext cx="292800" cy="2928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Slide Number Placeholder 5"/>
          <p:cNvSpPr>
            <a:spLocks noGrp="1"/>
          </p:cNvSpPr>
          <p:nvPr>
            <p:ph type="sldNum" sz="quarter" idx="4"/>
          </p:nvPr>
        </p:nvSpPr>
        <p:spPr>
          <a:xfrm>
            <a:off x="12034263" y="9103058"/>
            <a:ext cx="503290" cy="519458"/>
          </a:xfrm>
          <a:prstGeom prst="rect">
            <a:avLst/>
          </a:prstGeom>
        </p:spPr>
        <p:txBody>
          <a:bodyPr vert="horz" lIns="130055" tIns="65028" rIns="130055" bIns="65028" rtlCol="0" anchor="ctr"/>
          <a:lstStyle>
            <a:lvl1pPr algn="r">
              <a:defRPr sz="1000">
                <a:solidFill>
                  <a:srgbClr val="FFFFFF"/>
                </a:solidFill>
              </a:defRPr>
            </a:lvl1pPr>
          </a:lstStyle>
          <a:p>
            <a:pPr algn="ctr"/>
            <a:fld id="{C0BADC3D-1509-2C4E-AB5E-AF0356668A88}" type="slidenum">
              <a:rPr lang="en-GB" smtClean="0"/>
              <a:pPr algn="ctr"/>
              <a:t>‹#›</a:t>
            </a:fld>
            <a:endParaRPr lang="en-GB"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16320" y="0"/>
            <a:ext cx="2986892" cy="2974944"/>
          </a:xfrm>
          <a:prstGeom prst="rect">
            <a:avLst/>
          </a:prstGeom>
        </p:spPr>
      </p:pic>
      <p:pic>
        <p:nvPicPr>
          <p:cNvPr id="7" name="Picture 6" descr="OU ICON.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839575" y="363008"/>
            <a:ext cx="759817" cy="887593"/>
          </a:xfrm>
          <a:prstGeom prst="rect">
            <a:avLst/>
          </a:prstGeom>
        </p:spPr>
      </p:pic>
      <p:sp>
        <p:nvSpPr>
          <p:cNvPr id="11" name="Title 1"/>
          <p:cNvSpPr>
            <a:spLocks noGrp="1"/>
          </p:cNvSpPr>
          <p:nvPr>
            <p:ph type="title"/>
          </p:nvPr>
        </p:nvSpPr>
        <p:spPr>
          <a:xfrm>
            <a:off x="715626" y="416908"/>
            <a:ext cx="9510185" cy="826827"/>
          </a:xfrm>
        </p:spPr>
        <p:txBody>
          <a:bodyPr/>
          <a:lstStyle>
            <a:lvl1pPr>
              <a:defRPr>
                <a:solidFill>
                  <a:schemeClr val="accent6"/>
                </a:solidFill>
              </a:defRPr>
            </a:lvl1pPr>
          </a:lstStyle>
          <a:p>
            <a:r>
              <a:rPr lang="en-US"/>
              <a:t>Click to edit Master title style</a:t>
            </a:r>
            <a:endParaRPr lang="en-GB" dirty="0"/>
          </a:p>
        </p:txBody>
      </p:sp>
      <p:sp>
        <p:nvSpPr>
          <p:cNvPr id="13" name="Subtitle 2"/>
          <p:cNvSpPr>
            <a:spLocks noGrp="1"/>
          </p:cNvSpPr>
          <p:nvPr>
            <p:ph type="subTitle" idx="13"/>
          </p:nvPr>
        </p:nvSpPr>
        <p:spPr>
          <a:xfrm>
            <a:off x="720917" y="1546538"/>
            <a:ext cx="9506517" cy="430887"/>
          </a:xfrm>
        </p:spPr>
        <p:txBody>
          <a:bodyPr wrap="square">
            <a:spAutoFit/>
          </a:bodyPr>
          <a:lstStyle>
            <a:lvl1pPr marL="0" indent="0" algn="l">
              <a:lnSpc>
                <a:spcPct val="100000"/>
              </a:lnSpc>
              <a:spcBef>
                <a:spcPts val="0"/>
              </a:spcBef>
              <a:spcAft>
                <a:spcPts val="0"/>
              </a:spcAft>
              <a:buNone/>
              <a:defRPr sz="2800">
                <a:solidFill>
                  <a:schemeClr val="tx1"/>
                </a:solidFill>
              </a:defRPr>
            </a:lvl1pPr>
            <a:lvl2pPr marL="650276" indent="0" algn="ctr">
              <a:buNone/>
              <a:defRPr>
                <a:solidFill>
                  <a:schemeClr val="tx1">
                    <a:tint val="75000"/>
                  </a:schemeClr>
                </a:solidFill>
              </a:defRPr>
            </a:lvl2pPr>
            <a:lvl3pPr marL="1300551" indent="0" algn="ctr">
              <a:buNone/>
              <a:defRPr>
                <a:solidFill>
                  <a:schemeClr val="tx1">
                    <a:tint val="75000"/>
                  </a:schemeClr>
                </a:solidFill>
              </a:defRPr>
            </a:lvl3pPr>
            <a:lvl4pPr marL="1950827" indent="0" algn="ctr">
              <a:buNone/>
              <a:defRPr>
                <a:solidFill>
                  <a:schemeClr val="tx1">
                    <a:tint val="75000"/>
                  </a:schemeClr>
                </a:solidFill>
              </a:defRPr>
            </a:lvl4pPr>
            <a:lvl5pPr marL="2601102" indent="0" algn="ctr">
              <a:buNone/>
              <a:defRPr>
                <a:solidFill>
                  <a:schemeClr val="tx1">
                    <a:tint val="75000"/>
                  </a:schemeClr>
                </a:solidFill>
              </a:defRPr>
            </a:lvl5pPr>
            <a:lvl6pPr marL="3251378" indent="0" algn="ctr">
              <a:buNone/>
              <a:defRPr>
                <a:solidFill>
                  <a:schemeClr val="tx1">
                    <a:tint val="75000"/>
                  </a:schemeClr>
                </a:solidFill>
              </a:defRPr>
            </a:lvl6pPr>
            <a:lvl7pPr marL="3901653" indent="0" algn="ctr">
              <a:buNone/>
              <a:defRPr>
                <a:solidFill>
                  <a:schemeClr val="tx1">
                    <a:tint val="75000"/>
                  </a:schemeClr>
                </a:solidFill>
              </a:defRPr>
            </a:lvl7pPr>
            <a:lvl8pPr marL="4551929" indent="0" algn="ctr">
              <a:buNone/>
              <a:defRPr>
                <a:solidFill>
                  <a:schemeClr val="tx1">
                    <a:tint val="75000"/>
                  </a:schemeClr>
                </a:solidFill>
              </a:defRPr>
            </a:lvl8pPr>
            <a:lvl9pPr marL="5202204" indent="0" algn="ctr">
              <a:buNone/>
              <a:defRPr>
                <a:solidFill>
                  <a:schemeClr val="tx1">
                    <a:tint val="75000"/>
                  </a:schemeClr>
                </a:solidFill>
              </a:defRPr>
            </a:lvl9pPr>
          </a:lstStyle>
          <a:p>
            <a:r>
              <a:rPr lang="en-US"/>
              <a:t>Click to edit Master subtitle style</a:t>
            </a:r>
            <a:endParaRPr lang="en-GB" dirty="0"/>
          </a:p>
        </p:txBody>
      </p:sp>
      <p:sp>
        <p:nvSpPr>
          <p:cNvPr id="14" name="Content Placeholder 2"/>
          <p:cNvSpPr>
            <a:spLocks noGrp="1"/>
          </p:cNvSpPr>
          <p:nvPr>
            <p:ph idx="1"/>
          </p:nvPr>
        </p:nvSpPr>
        <p:spPr>
          <a:xfrm>
            <a:off x="720916" y="2724513"/>
            <a:ext cx="11575130" cy="6222686"/>
          </a:xfrm>
        </p:spPr>
        <p:txBody>
          <a:bodyPr/>
          <a:lstStyle>
            <a:lvl1pPr>
              <a:buClr>
                <a:schemeClr val="accent6"/>
              </a:buClr>
              <a:defRPr/>
            </a:lvl1pPr>
            <a:lvl2pPr>
              <a:buClr>
                <a:schemeClr val="accent6"/>
              </a:buClr>
              <a:defRPr/>
            </a:lvl2pPr>
            <a:lvl3pPr>
              <a:buClr>
                <a:schemeClr val="accent6"/>
              </a:buClr>
              <a:defRPr/>
            </a:lvl3pPr>
          </a:lstStyle>
          <a:p>
            <a:pPr lvl="0"/>
            <a:r>
              <a:rPr lang="en-US"/>
              <a:t>Click to edit Master text styles</a:t>
            </a:r>
          </a:p>
        </p:txBody>
      </p:sp>
      <p:cxnSp>
        <p:nvCxnSpPr>
          <p:cNvPr id="15" name="Straight Connector 14"/>
          <p:cNvCxnSpPr/>
          <p:nvPr userDrawn="1"/>
        </p:nvCxnSpPr>
        <p:spPr>
          <a:xfrm>
            <a:off x="711740" y="1270424"/>
            <a:ext cx="9001419" cy="0"/>
          </a:xfrm>
          <a:prstGeom prst="line">
            <a:avLst/>
          </a:prstGeom>
          <a:ln w="38100" cap="rnd">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3715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Content_red">
    <p:spTree>
      <p:nvGrpSpPr>
        <p:cNvPr id="1" name=""/>
        <p:cNvGrpSpPr/>
        <p:nvPr/>
      </p:nvGrpSpPr>
      <p:grpSpPr>
        <a:xfrm>
          <a:off x="0" y="0"/>
          <a:ext cx="0" cy="0"/>
          <a:chOff x="0" y="0"/>
          <a:chExt cx="0" cy="0"/>
        </a:xfrm>
      </p:grpSpPr>
      <p:sp>
        <p:nvSpPr>
          <p:cNvPr id="10" name="Oval 9"/>
          <p:cNvSpPr/>
          <p:nvPr userDrawn="1"/>
        </p:nvSpPr>
        <p:spPr>
          <a:xfrm>
            <a:off x="12131865" y="9224972"/>
            <a:ext cx="292800" cy="2928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Slide Number Placeholder 5"/>
          <p:cNvSpPr>
            <a:spLocks noGrp="1"/>
          </p:cNvSpPr>
          <p:nvPr>
            <p:ph type="sldNum" sz="quarter" idx="4"/>
          </p:nvPr>
        </p:nvSpPr>
        <p:spPr>
          <a:xfrm>
            <a:off x="12034263" y="9103058"/>
            <a:ext cx="503290" cy="519458"/>
          </a:xfrm>
          <a:prstGeom prst="rect">
            <a:avLst/>
          </a:prstGeom>
        </p:spPr>
        <p:txBody>
          <a:bodyPr vert="horz" lIns="130055" tIns="65028" rIns="130055" bIns="65028" rtlCol="0" anchor="ctr"/>
          <a:lstStyle>
            <a:lvl1pPr algn="r">
              <a:defRPr sz="1000">
                <a:solidFill>
                  <a:srgbClr val="FFFFFF"/>
                </a:solidFill>
              </a:defRPr>
            </a:lvl1pPr>
          </a:lstStyle>
          <a:p>
            <a:pPr algn="ctr"/>
            <a:fld id="{C0BADC3D-1509-2C4E-AB5E-AF0356668A88}" type="slidenum">
              <a:rPr lang="en-GB" smtClean="0"/>
              <a:pPr algn="ctr"/>
              <a:t>‹#›</a:t>
            </a:fld>
            <a:endParaRPr lang="en-GB"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16320" y="0"/>
            <a:ext cx="2986892" cy="2974945"/>
          </a:xfrm>
          <a:prstGeom prst="rect">
            <a:avLst/>
          </a:prstGeom>
        </p:spPr>
      </p:pic>
      <p:pic>
        <p:nvPicPr>
          <p:cNvPr id="7" name="Picture 6" descr="OU ICON.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839575" y="363008"/>
            <a:ext cx="759817" cy="887593"/>
          </a:xfrm>
          <a:prstGeom prst="rect">
            <a:avLst/>
          </a:prstGeom>
        </p:spPr>
      </p:pic>
      <p:sp>
        <p:nvSpPr>
          <p:cNvPr id="11" name="Title 1"/>
          <p:cNvSpPr>
            <a:spLocks noGrp="1"/>
          </p:cNvSpPr>
          <p:nvPr>
            <p:ph type="title"/>
          </p:nvPr>
        </p:nvSpPr>
        <p:spPr>
          <a:xfrm>
            <a:off x="715626" y="416908"/>
            <a:ext cx="9510185" cy="826827"/>
          </a:xfrm>
        </p:spPr>
        <p:txBody>
          <a:bodyPr/>
          <a:lstStyle>
            <a:lvl1pPr>
              <a:defRPr>
                <a:solidFill>
                  <a:schemeClr val="accent3"/>
                </a:solidFill>
              </a:defRPr>
            </a:lvl1pPr>
          </a:lstStyle>
          <a:p>
            <a:r>
              <a:rPr lang="en-US"/>
              <a:t>Click to edit Master title style</a:t>
            </a:r>
            <a:endParaRPr lang="en-GB" dirty="0"/>
          </a:p>
        </p:txBody>
      </p:sp>
      <p:sp>
        <p:nvSpPr>
          <p:cNvPr id="13" name="Subtitle 2"/>
          <p:cNvSpPr>
            <a:spLocks noGrp="1"/>
          </p:cNvSpPr>
          <p:nvPr>
            <p:ph type="subTitle" idx="13"/>
          </p:nvPr>
        </p:nvSpPr>
        <p:spPr>
          <a:xfrm>
            <a:off x="720917" y="1546538"/>
            <a:ext cx="9506517" cy="430887"/>
          </a:xfrm>
        </p:spPr>
        <p:txBody>
          <a:bodyPr wrap="square">
            <a:spAutoFit/>
          </a:bodyPr>
          <a:lstStyle>
            <a:lvl1pPr marL="0" indent="0" algn="l">
              <a:lnSpc>
                <a:spcPct val="100000"/>
              </a:lnSpc>
              <a:spcBef>
                <a:spcPts val="0"/>
              </a:spcBef>
              <a:spcAft>
                <a:spcPts val="0"/>
              </a:spcAft>
              <a:buNone/>
              <a:defRPr sz="2800">
                <a:solidFill>
                  <a:schemeClr val="tx1"/>
                </a:solidFill>
              </a:defRPr>
            </a:lvl1pPr>
            <a:lvl2pPr marL="650276" indent="0" algn="ctr">
              <a:buNone/>
              <a:defRPr>
                <a:solidFill>
                  <a:schemeClr val="tx1">
                    <a:tint val="75000"/>
                  </a:schemeClr>
                </a:solidFill>
              </a:defRPr>
            </a:lvl2pPr>
            <a:lvl3pPr marL="1300551" indent="0" algn="ctr">
              <a:buNone/>
              <a:defRPr>
                <a:solidFill>
                  <a:schemeClr val="tx1">
                    <a:tint val="75000"/>
                  </a:schemeClr>
                </a:solidFill>
              </a:defRPr>
            </a:lvl3pPr>
            <a:lvl4pPr marL="1950827" indent="0" algn="ctr">
              <a:buNone/>
              <a:defRPr>
                <a:solidFill>
                  <a:schemeClr val="tx1">
                    <a:tint val="75000"/>
                  </a:schemeClr>
                </a:solidFill>
              </a:defRPr>
            </a:lvl4pPr>
            <a:lvl5pPr marL="2601102" indent="0" algn="ctr">
              <a:buNone/>
              <a:defRPr>
                <a:solidFill>
                  <a:schemeClr val="tx1">
                    <a:tint val="75000"/>
                  </a:schemeClr>
                </a:solidFill>
              </a:defRPr>
            </a:lvl5pPr>
            <a:lvl6pPr marL="3251378" indent="0" algn="ctr">
              <a:buNone/>
              <a:defRPr>
                <a:solidFill>
                  <a:schemeClr val="tx1">
                    <a:tint val="75000"/>
                  </a:schemeClr>
                </a:solidFill>
              </a:defRPr>
            </a:lvl6pPr>
            <a:lvl7pPr marL="3901653" indent="0" algn="ctr">
              <a:buNone/>
              <a:defRPr>
                <a:solidFill>
                  <a:schemeClr val="tx1">
                    <a:tint val="75000"/>
                  </a:schemeClr>
                </a:solidFill>
              </a:defRPr>
            </a:lvl7pPr>
            <a:lvl8pPr marL="4551929" indent="0" algn="ctr">
              <a:buNone/>
              <a:defRPr>
                <a:solidFill>
                  <a:schemeClr val="tx1">
                    <a:tint val="75000"/>
                  </a:schemeClr>
                </a:solidFill>
              </a:defRPr>
            </a:lvl8pPr>
            <a:lvl9pPr marL="5202204" indent="0" algn="ctr">
              <a:buNone/>
              <a:defRPr>
                <a:solidFill>
                  <a:schemeClr val="tx1">
                    <a:tint val="75000"/>
                  </a:schemeClr>
                </a:solidFill>
              </a:defRPr>
            </a:lvl9pPr>
          </a:lstStyle>
          <a:p>
            <a:r>
              <a:rPr lang="en-US"/>
              <a:t>Click to edit Master subtitle style</a:t>
            </a:r>
            <a:endParaRPr lang="en-GB" dirty="0"/>
          </a:p>
        </p:txBody>
      </p:sp>
      <p:sp>
        <p:nvSpPr>
          <p:cNvPr id="14" name="Content Placeholder 2"/>
          <p:cNvSpPr>
            <a:spLocks noGrp="1"/>
          </p:cNvSpPr>
          <p:nvPr>
            <p:ph idx="1"/>
          </p:nvPr>
        </p:nvSpPr>
        <p:spPr>
          <a:xfrm>
            <a:off x="720916" y="2724513"/>
            <a:ext cx="11575130" cy="6222686"/>
          </a:xfrm>
        </p:spPr>
        <p:txBody>
          <a:bodyPr/>
          <a:lstStyle>
            <a:lvl1pPr>
              <a:buClr>
                <a:schemeClr val="accent3"/>
              </a:buClr>
              <a:defRPr/>
            </a:lvl1pPr>
            <a:lvl2pPr>
              <a:buClr>
                <a:schemeClr val="accent3"/>
              </a:buClr>
              <a:defRPr/>
            </a:lvl2pPr>
            <a:lvl3pPr>
              <a:buClr>
                <a:schemeClr val="accent3"/>
              </a:buClr>
              <a:defRPr/>
            </a:lvl3pPr>
          </a:lstStyle>
          <a:p>
            <a:pPr lvl="0"/>
            <a:r>
              <a:rPr lang="en-US"/>
              <a:t>Click to edit Master text styles</a:t>
            </a:r>
          </a:p>
        </p:txBody>
      </p:sp>
      <p:cxnSp>
        <p:nvCxnSpPr>
          <p:cNvPr id="15" name="Straight Connector 14"/>
          <p:cNvCxnSpPr/>
          <p:nvPr userDrawn="1"/>
        </p:nvCxnSpPr>
        <p:spPr>
          <a:xfrm>
            <a:off x="711740" y="1270424"/>
            <a:ext cx="9001419" cy="0"/>
          </a:xfrm>
          <a:prstGeom prst="line">
            <a:avLst/>
          </a:prstGeom>
          <a:ln w="38100" cap="rnd">
            <a:solidFill>
              <a:schemeClr val="accent3"/>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0162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Next Step">
    <p:spTree>
      <p:nvGrpSpPr>
        <p:cNvPr id="1" name=""/>
        <p:cNvGrpSpPr/>
        <p:nvPr/>
      </p:nvGrpSpPr>
      <p:grpSpPr>
        <a:xfrm>
          <a:off x="0" y="0"/>
          <a:ext cx="0" cy="0"/>
          <a:chOff x="0" y="0"/>
          <a:chExt cx="0" cy="0"/>
        </a:xfrm>
      </p:grpSpPr>
      <p:sp>
        <p:nvSpPr>
          <p:cNvPr id="5" name="Oval 4"/>
          <p:cNvSpPr/>
          <p:nvPr userDrawn="1"/>
        </p:nvSpPr>
        <p:spPr>
          <a:xfrm>
            <a:off x="3647920" y="2029528"/>
            <a:ext cx="5708647" cy="570864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ctrTitle"/>
          </p:nvPr>
        </p:nvSpPr>
        <p:spPr>
          <a:xfrm>
            <a:off x="3647919" y="2487471"/>
            <a:ext cx="5708647" cy="4969978"/>
          </a:xfrm>
        </p:spPr>
        <p:txBody>
          <a:bodyPr wrap="square" anchor="ctr">
            <a:noAutofit/>
          </a:bodyPr>
          <a:lstStyle>
            <a:lvl1pPr algn="ctr">
              <a:lnSpc>
                <a:spcPts val="8734"/>
              </a:lnSpc>
              <a:defRPr sz="6000" baseline="0">
                <a:solidFill>
                  <a:schemeClr val="bg2"/>
                </a:solidFill>
              </a:defRPr>
            </a:lvl1pPr>
          </a:lstStyle>
          <a:p>
            <a:r>
              <a:rPr lang="en-US"/>
              <a:t>Click to edit Master title style</a:t>
            </a:r>
            <a:endParaRPr lang="en-GB"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44444" y="363008"/>
            <a:ext cx="750078" cy="887593"/>
          </a:xfrm>
          <a:prstGeom prst="rect">
            <a:avLst/>
          </a:prstGeom>
        </p:spPr>
      </p:pic>
      <p:sp>
        <p:nvSpPr>
          <p:cNvPr id="12" name="Oval 11"/>
          <p:cNvSpPr/>
          <p:nvPr userDrawn="1"/>
        </p:nvSpPr>
        <p:spPr>
          <a:xfrm>
            <a:off x="12131865" y="9224972"/>
            <a:ext cx="292800" cy="292800"/>
          </a:xfrm>
          <a:prstGeom prst="ellipse">
            <a:avLst/>
          </a:prstGeom>
          <a:solidFill>
            <a:srgbClr val="75AA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Slide Number Placeholder 5"/>
          <p:cNvSpPr>
            <a:spLocks noGrp="1"/>
          </p:cNvSpPr>
          <p:nvPr>
            <p:ph type="sldNum" sz="quarter" idx="4"/>
          </p:nvPr>
        </p:nvSpPr>
        <p:spPr>
          <a:xfrm>
            <a:off x="12034263" y="9103058"/>
            <a:ext cx="503290" cy="519458"/>
          </a:xfrm>
          <a:prstGeom prst="rect">
            <a:avLst/>
          </a:prstGeom>
        </p:spPr>
        <p:txBody>
          <a:bodyPr vert="horz" lIns="130055" tIns="65028" rIns="130055" bIns="65028" rtlCol="0" anchor="ctr"/>
          <a:lstStyle>
            <a:lvl1pPr algn="r">
              <a:defRPr sz="1000">
                <a:solidFill>
                  <a:srgbClr val="FFFFFF"/>
                </a:solidFill>
              </a:defRPr>
            </a:lvl1pPr>
          </a:lstStyle>
          <a:p>
            <a:pPr algn="ctr"/>
            <a:fld id="{C0BADC3D-1509-2C4E-AB5E-AF0356668A88}" type="slidenum">
              <a:rPr lang="en-GB" smtClean="0"/>
              <a:pPr algn="ctr"/>
              <a:t>‹#›</a:t>
            </a:fld>
            <a:endParaRPr lang="en-GB" dirty="0"/>
          </a:p>
        </p:txBody>
      </p:sp>
      <p:sp>
        <p:nvSpPr>
          <p:cNvPr id="14" name="Oval 13"/>
          <p:cNvSpPr/>
          <p:nvPr userDrawn="1"/>
        </p:nvSpPr>
        <p:spPr>
          <a:xfrm>
            <a:off x="3463139" y="1844748"/>
            <a:ext cx="6078208" cy="6078202"/>
          </a:xfrm>
          <a:prstGeom prst="ellipse">
            <a:avLst/>
          </a:prstGeom>
          <a:ln w="38100" cap="rnd">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1834196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241" y="3030925"/>
            <a:ext cx="11052731" cy="2091383"/>
          </a:xfrm>
        </p:spPr>
        <p:txBody>
          <a:bodyPr/>
          <a:lstStyle/>
          <a:p>
            <a:r>
              <a:rPr lang="en-US"/>
              <a:t>Click to edit Master title style</a:t>
            </a:r>
            <a:endParaRPr lang="en-GB"/>
          </a:p>
        </p:txBody>
      </p:sp>
      <p:sp>
        <p:nvSpPr>
          <p:cNvPr id="3" name="Subtitle 2"/>
          <p:cNvSpPr>
            <a:spLocks noGrp="1"/>
          </p:cNvSpPr>
          <p:nvPr>
            <p:ph type="subTitle" idx="1"/>
          </p:nvPr>
        </p:nvSpPr>
        <p:spPr>
          <a:xfrm>
            <a:off x="1950482" y="5528839"/>
            <a:ext cx="9102249" cy="2493398"/>
          </a:xfrm>
        </p:spPr>
        <p:txBody>
          <a:bodyPr/>
          <a:lstStyle>
            <a:lvl1pPr marL="0" indent="0" algn="ctr">
              <a:buNone/>
              <a:defRPr/>
            </a:lvl1pPr>
            <a:lvl2pPr marL="650138" indent="0" algn="ctr">
              <a:buNone/>
              <a:defRPr/>
            </a:lvl2pPr>
            <a:lvl3pPr marL="1300277" indent="0" algn="ctr">
              <a:buNone/>
              <a:defRPr/>
            </a:lvl3pPr>
            <a:lvl4pPr marL="1950415" indent="0" algn="ctr">
              <a:buNone/>
              <a:defRPr/>
            </a:lvl4pPr>
            <a:lvl5pPr marL="2600554" indent="0" algn="ctr">
              <a:buNone/>
              <a:defRPr/>
            </a:lvl5pPr>
            <a:lvl6pPr marL="3250692" indent="0" algn="ctr">
              <a:buNone/>
              <a:defRPr/>
            </a:lvl6pPr>
            <a:lvl7pPr marL="3900830" indent="0" algn="ctr">
              <a:buNone/>
              <a:defRPr/>
            </a:lvl7pPr>
            <a:lvl8pPr marL="4550969" indent="0" algn="ctr">
              <a:buNone/>
              <a:defRPr/>
            </a:lvl8pPr>
            <a:lvl9pPr marL="5201107" indent="0" algn="ctr">
              <a:buNone/>
              <a:defRPr/>
            </a:lvl9pPr>
          </a:lstStyle>
          <a:p>
            <a:r>
              <a:rPr lang="en-US"/>
              <a:t>Click to edit Master subtitle style</a:t>
            </a:r>
            <a:endParaRPr lang="en-GB"/>
          </a:p>
        </p:txBody>
      </p:sp>
      <p:sp>
        <p:nvSpPr>
          <p:cNvPr id="4" name="Rectangle 34"/>
          <p:cNvSpPr>
            <a:spLocks noGrp="1" noChangeArrowheads="1"/>
          </p:cNvSpPr>
          <p:nvPr>
            <p:ph type="dt" sz="quarter" idx="10"/>
          </p:nvPr>
        </p:nvSpPr>
        <p:spPr>
          <a:ln/>
        </p:spPr>
        <p:txBody>
          <a:bodyPr/>
          <a:lstStyle>
            <a:lvl1pPr>
              <a:defRPr/>
            </a:lvl1pPr>
          </a:lstStyle>
          <a:p>
            <a:pPr>
              <a:defRPr/>
            </a:pPr>
            <a:endParaRPr lang="en-US"/>
          </a:p>
        </p:txBody>
      </p:sp>
      <p:sp>
        <p:nvSpPr>
          <p:cNvPr id="5" name="Rectangle 35"/>
          <p:cNvSpPr>
            <a:spLocks noGrp="1" noChangeArrowheads="1"/>
          </p:cNvSpPr>
          <p:nvPr>
            <p:ph type="ftr" sz="quarter" idx="11"/>
          </p:nvPr>
        </p:nvSpPr>
        <p:spPr>
          <a:ln/>
        </p:spPr>
        <p:txBody>
          <a:bodyPr/>
          <a:lstStyle>
            <a:lvl1pPr>
              <a:defRPr/>
            </a:lvl1pPr>
          </a:lstStyle>
          <a:p>
            <a:pPr>
              <a:defRPr/>
            </a:pPr>
            <a:endParaRPr lang="en-US"/>
          </a:p>
        </p:txBody>
      </p:sp>
      <p:sp>
        <p:nvSpPr>
          <p:cNvPr id="6" name="Rectangle 36"/>
          <p:cNvSpPr>
            <a:spLocks noGrp="1" noChangeArrowheads="1"/>
          </p:cNvSpPr>
          <p:nvPr>
            <p:ph type="sldNum" sz="quarter" idx="12"/>
          </p:nvPr>
        </p:nvSpPr>
        <p:spPr>
          <a:ln/>
        </p:spPr>
        <p:txBody>
          <a:bodyPr/>
          <a:lstStyle>
            <a:lvl1pPr>
              <a:defRPr/>
            </a:lvl1pPr>
          </a:lstStyle>
          <a:p>
            <a:pPr>
              <a:defRPr/>
            </a:pPr>
            <a:fld id="{AA139A46-9E75-4B39-8F99-E0C53D750102}" type="slidenum">
              <a:rPr lang="en-US"/>
              <a:pPr>
                <a:defRPr/>
              </a:pPr>
              <a:t>‹#›</a:t>
            </a:fld>
            <a:endParaRPr lang="en-US"/>
          </a:p>
        </p:txBody>
      </p:sp>
    </p:spTree>
    <p:extLst>
      <p:ext uri="{BB962C8B-B14F-4D97-AF65-F5344CB8AC3E}">
        <p14:creationId xmlns:p14="http://schemas.microsoft.com/office/powerpoint/2010/main" val="2225108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13.jpe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14.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6.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image" Target="../media/image19.emf"/><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8.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Blue Circle Top.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016320" y="0"/>
            <a:ext cx="2986893" cy="2974945"/>
          </a:xfrm>
          <a:prstGeom prst="rect">
            <a:avLst/>
          </a:prstGeom>
        </p:spPr>
      </p:pic>
      <p:sp>
        <p:nvSpPr>
          <p:cNvPr id="2" name="Title Placeholder 1"/>
          <p:cNvSpPr>
            <a:spLocks noGrp="1"/>
          </p:cNvSpPr>
          <p:nvPr>
            <p:ph type="title"/>
          </p:nvPr>
        </p:nvSpPr>
        <p:spPr>
          <a:xfrm>
            <a:off x="715626" y="416908"/>
            <a:ext cx="9533274" cy="713392"/>
          </a:xfrm>
          <a:prstGeom prst="rect">
            <a:avLst/>
          </a:prstGeom>
        </p:spPr>
        <p:txBody>
          <a:bodyPr vert="horz" lIns="0" tIns="0" rIns="0" bIns="0" rtlCol="0" anchor="t">
            <a:noAutofit/>
          </a:bodyPr>
          <a:lstStyle/>
          <a:p>
            <a:endParaRPr lang="en-GB" dirty="0"/>
          </a:p>
        </p:txBody>
      </p:sp>
      <p:sp>
        <p:nvSpPr>
          <p:cNvPr id="3" name="Text Placeholder 2"/>
          <p:cNvSpPr>
            <a:spLocks noGrp="1"/>
          </p:cNvSpPr>
          <p:nvPr>
            <p:ph type="body" idx="1"/>
          </p:nvPr>
        </p:nvSpPr>
        <p:spPr>
          <a:xfrm>
            <a:off x="720917" y="3112033"/>
            <a:ext cx="11676646" cy="3419834"/>
          </a:xfrm>
          <a:prstGeom prst="rect">
            <a:avLst/>
          </a:prstGeom>
        </p:spPr>
        <p:txBody>
          <a:bodyPr vert="horz" lIns="0" tIns="0" rIns="0" bIns="0" rtlCol="0">
            <a:noAutofit/>
          </a:bodyPr>
          <a:lstStyle/>
          <a:p>
            <a:pPr lvl="0"/>
            <a:endParaRPr lang="en-GB" dirty="0"/>
          </a:p>
        </p:txBody>
      </p:sp>
      <p:sp>
        <p:nvSpPr>
          <p:cNvPr id="8" name="Oval 7"/>
          <p:cNvSpPr/>
          <p:nvPr/>
        </p:nvSpPr>
        <p:spPr>
          <a:xfrm>
            <a:off x="12131865" y="9224972"/>
            <a:ext cx="292800" cy="292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4"/>
          </p:nvPr>
        </p:nvSpPr>
        <p:spPr>
          <a:xfrm>
            <a:off x="12034263" y="9103058"/>
            <a:ext cx="503290" cy="519458"/>
          </a:xfrm>
          <a:prstGeom prst="rect">
            <a:avLst/>
          </a:prstGeom>
        </p:spPr>
        <p:txBody>
          <a:bodyPr vert="horz" lIns="130055" tIns="65028" rIns="130055" bIns="65028" rtlCol="0" anchor="ctr"/>
          <a:lstStyle>
            <a:lvl1pPr algn="r">
              <a:defRPr sz="1000">
                <a:solidFill>
                  <a:srgbClr val="FFFFFF"/>
                </a:solidFill>
              </a:defRPr>
            </a:lvl1pPr>
          </a:lstStyle>
          <a:p>
            <a:pPr algn="ctr"/>
            <a:fld id="{C0BADC3D-1509-2C4E-AB5E-AF0356668A88}" type="slidenum">
              <a:rPr lang="en-GB" smtClean="0"/>
              <a:pPr algn="ctr"/>
              <a:t>‹#›</a:t>
            </a:fld>
            <a:endParaRPr lang="en-GB" dirty="0"/>
          </a:p>
        </p:txBody>
      </p:sp>
      <p:pic>
        <p:nvPicPr>
          <p:cNvPr id="10" name="Picture 9" descr="OU ICON.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839575" y="363008"/>
            <a:ext cx="759817" cy="887593"/>
          </a:xfrm>
          <a:prstGeom prst="rect">
            <a:avLst/>
          </a:prstGeom>
        </p:spPr>
      </p:pic>
    </p:spTree>
    <p:extLst>
      <p:ext uri="{BB962C8B-B14F-4D97-AF65-F5344CB8AC3E}">
        <p14:creationId xmlns:p14="http://schemas.microsoft.com/office/powerpoint/2010/main" val="297251864"/>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2" r:id="rId3"/>
    <p:sldLayoutId id="2147483650" r:id="rId4"/>
    <p:sldLayoutId id="2147483660" r:id="rId5"/>
    <p:sldLayoutId id="2147483659" r:id="rId6"/>
    <p:sldLayoutId id="2147483658" r:id="rId7"/>
    <p:sldLayoutId id="2147483661" r:id="rId8"/>
  </p:sldLayoutIdLst>
  <p:hf hdr="0" ftr="0" dt="0"/>
  <p:txStyles>
    <p:titleStyle>
      <a:lvl1pPr algn="l" defTabSz="650276" rtl="0" eaLnBrk="1" latinLnBrk="0" hangingPunct="1">
        <a:lnSpc>
          <a:spcPts val="5200"/>
        </a:lnSpc>
        <a:spcBef>
          <a:spcPts val="0"/>
        </a:spcBef>
        <a:buNone/>
        <a:defRPr sz="4400" b="1" kern="1200">
          <a:solidFill>
            <a:schemeClr val="tx2"/>
          </a:solidFill>
          <a:latin typeface="+mj-lt"/>
          <a:ea typeface="+mj-ea"/>
          <a:cs typeface="+mj-cs"/>
        </a:defRPr>
      </a:lvl1pPr>
    </p:titleStyle>
    <p:bodyStyle>
      <a:lvl1pPr marL="263525" indent="-263525" algn="l" defTabSz="650276" rtl="0" eaLnBrk="1" latinLnBrk="0" hangingPunct="1">
        <a:lnSpc>
          <a:spcPct val="100000"/>
        </a:lnSpc>
        <a:spcBef>
          <a:spcPts val="0"/>
        </a:spcBef>
        <a:spcAft>
          <a:spcPts val="0"/>
        </a:spcAft>
        <a:buClr>
          <a:schemeClr val="tx2"/>
        </a:buClr>
        <a:buSzPct val="90000"/>
        <a:buFont typeface="Lucida Grande"/>
        <a:buChar char="●"/>
        <a:defRPr sz="2400" kern="1200">
          <a:solidFill>
            <a:schemeClr val="tx1"/>
          </a:solidFill>
          <a:latin typeface="+mn-lt"/>
          <a:ea typeface="+mn-ea"/>
          <a:cs typeface="+mn-cs"/>
        </a:defRPr>
      </a:lvl1pPr>
      <a:lvl2pPr marL="554038" indent="-222250" algn="l" defTabSz="650276" rtl="0" eaLnBrk="1" latinLnBrk="0" hangingPunct="1">
        <a:lnSpc>
          <a:spcPct val="100000"/>
        </a:lnSpc>
        <a:spcBef>
          <a:spcPts val="0"/>
        </a:spcBef>
        <a:spcAft>
          <a:spcPts val="0"/>
        </a:spcAft>
        <a:buClr>
          <a:schemeClr val="tx2"/>
        </a:buClr>
        <a:buSzPct val="90000"/>
        <a:buFont typeface="Lucida Grande"/>
        <a:buChar char="●"/>
        <a:defRPr sz="1800" kern="1200">
          <a:solidFill>
            <a:schemeClr val="tx1"/>
          </a:solidFill>
          <a:latin typeface="+mn-lt"/>
          <a:ea typeface="+mn-ea"/>
          <a:cs typeface="+mn-cs"/>
        </a:defRPr>
      </a:lvl2pPr>
      <a:lvl3pPr marL="342900" indent="-342900" algn="l" defTabSz="650276" rtl="0" eaLnBrk="1" latinLnBrk="0" hangingPunct="1">
        <a:lnSpc>
          <a:spcPct val="100000"/>
        </a:lnSpc>
        <a:spcBef>
          <a:spcPts val="0"/>
        </a:spcBef>
        <a:spcAft>
          <a:spcPts val="0"/>
        </a:spcAft>
        <a:buClr>
          <a:schemeClr val="tx2"/>
        </a:buClr>
        <a:buSzPct val="90000"/>
        <a:buFont typeface="Lucida Grande"/>
        <a:buChar char="●"/>
        <a:defRPr sz="2400" kern="1200">
          <a:solidFill>
            <a:schemeClr val="tx1"/>
          </a:solidFill>
          <a:latin typeface="+mn-lt"/>
          <a:ea typeface="+mn-ea"/>
          <a:cs typeface="+mn-cs"/>
        </a:defRPr>
      </a:lvl3pPr>
      <a:lvl4pPr marL="0" indent="0" algn="l" defTabSz="650276" rtl="0" eaLnBrk="1" latinLnBrk="0" hangingPunct="1">
        <a:lnSpc>
          <a:spcPct val="100000"/>
        </a:lnSpc>
        <a:spcBef>
          <a:spcPts val="0"/>
        </a:spcBef>
        <a:spcAft>
          <a:spcPts val="0"/>
        </a:spcAft>
        <a:buFont typeface="Lucida Grande"/>
        <a:buNone/>
        <a:defRPr sz="1800" kern="1200">
          <a:solidFill>
            <a:schemeClr val="tx1"/>
          </a:solidFill>
          <a:latin typeface="+mn-lt"/>
          <a:ea typeface="+mn-ea"/>
          <a:cs typeface="+mn-cs"/>
        </a:defRPr>
      </a:lvl4pPr>
      <a:lvl5pPr marL="0" indent="0" algn="l" defTabSz="650276" rtl="0" eaLnBrk="1" latinLnBrk="0" hangingPunct="1">
        <a:lnSpc>
          <a:spcPct val="100000"/>
        </a:lnSpc>
        <a:spcBef>
          <a:spcPts val="0"/>
        </a:spcBef>
        <a:spcAft>
          <a:spcPts val="0"/>
        </a:spcAft>
        <a:buFont typeface="Lucida Grande"/>
        <a:buNone/>
        <a:defRPr sz="1800" kern="1200">
          <a:solidFill>
            <a:schemeClr val="tx1"/>
          </a:solidFill>
          <a:latin typeface="+mn-lt"/>
          <a:ea typeface="+mn-ea"/>
          <a:cs typeface="+mn-cs"/>
        </a:defRPr>
      </a:lvl5pPr>
      <a:lvl6pPr marL="3576516" indent="-325138" algn="l" defTabSz="650276" rtl="0" eaLnBrk="1" latinLnBrk="0" hangingPunct="1">
        <a:spcBef>
          <a:spcPct val="20000"/>
        </a:spcBef>
        <a:buFont typeface="Arial"/>
        <a:buChar char="•"/>
        <a:defRPr sz="2800" kern="1200">
          <a:solidFill>
            <a:schemeClr val="tx1"/>
          </a:solidFill>
          <a:latin typeface="+mn-lt"/>
          <a:ea typeface="+mn-ea"/>
          <a:cs typeface="+mn-cs"/>
        </a:defRPr>
      </a:lvl6pPr>
      <a:lvl7pPr marL="4226791" indent="-325138" algn="l" defTabSz="650276" rtl="0" eaLnBrk="1" latinLnBrk="0" hangingPunct="1">
        <a:spcBef>
          <a:spcPct val="20000"/>
        </a:spcBef>
        <a:buFont typeface="Arial"/>
        <a:buChar char="•"/>
        <a:defRPr sz="2800" kern="1200">
          <a:solidFill>
            <a:schemeClr val="tx1"/>
          </a:solidFill>
          <a:latin typeface="+mn-lt"/>
          <a:ea typeface="+mn-ea"/>
          <a:cs typeface="+mn-cs"/>
        </a:defRPr>
      </a:lvl7pPr>
      <a:lvl8pPr marL="4877067" indent="-325138" algn="l" defTabSz="650276" rtl="0" eaLnBrk="1" latinLnBrk="0" hangingPunct="1">
        <a:spcBef>
          <a:spcPct val="20000"/>
        </a:spcBef>
        <a:buFont typeface="Arial"/>
        <a:buChar char="•"/>
        <a:defRPr sz="2800" kern="1200">
          <a:solidFill>
            <a:schemeClr val="tx1"/>
          </a:solidFill>
          <a:latin typeface="+mn-lt"/>
          <a:ea typeface="+mn-ea"/>
          <a:cs typeface="+mn-cs"/>
        </a:defRPr>
      </a:lvl8pPr>
      <a:lvl9pPr marL="5527342" indent="-325138" algn="l" defTabSz="650276"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50276" rtl="0" eaLnBrk="1" latinLnBrk="0" hangingPunct="1">
        <a:defRPr sz="2600" kern="1200">
          <a:solidFill>
            <a:schemeClr val="tx1"/>
          </a:solidFill>
          <a:latin typeface="+mn-lt"/>
          <a:ea typeface="+mn-ea"/>
          <a:cs typeface="+mn-cs"/>
        </a:defRPr>
      </a:lvl1pPr>
      <a:lvl2pPr marL="650276" algn="l" defTabSz="650276" rtl="0" eaLnBrk="1" latinLnBrk="0" hangingPunct="1">
        <a:defRPr sz="2600" kern="1200">
          <a:solidFill>
            <a:schemeClr val="tx1"/>
          </a:solidFill>
          <a:latin typeface="+mn-lt"/>
          <a:ea typeface="+mn-ea"/>
          <a:cs typeface="+mn-cs"/>
        </a:defRPr>
      </a:lvl2pPr>
      <a:lvl3pPr marL="1300551" algn="l" defTabSz="650276" rtl="0" eaLnBrk="1" latinLnBrk="0" hangingPunct="1">
        <a:defRPr sz="2600" kern="1200">
          <a:solidFill>
            <a:schemeClr val="tx1"/>
          </a:solidFill>
          <a:latin typeface="+mn-lt"/>
          <a:ea typeface="+mn-ea"/>
          <a:cs typeface="+mn-cs"/>
        </a:defRPr>
      </a:lvl3pPr>
      <a:lvl4pPr marL="1950827" algn="l" defTabSz="650276" rtl="0" eaLnBrk="1" latinLnBrk="0" hangingPunct="1">
        <a:defRPr sz="2600" kern="1200">
          <a:solidFill>
            <a:schemeClr val="tx1"/>
          </a:solidFill>
          <a:latin typeface="+mn-lt"/>
          <a:ea typeface="+mn-ea"/>
          <a:cs typeface="+mn-cs"/>
        </a:defRPr>
      </a:lvl4pPr>
      <a:lvl5pPr marL="2601102" algn="l" defTabSz="650276" rtl="0" eaLnBrk="1" latinLnBrk="0" hangingPunct="1">
        <a:defRPr sz="2600" kern="1200">
          <a:solidFill>
            <a:schemeClr val="tx1"/>
          </a:solidFill>
          <a:latin typeface="+mn-lt"/>
          <a:ea typeface="+mn-ea"/>
          <a:cs typeface="+mn-cs"/>
        </a:defRPr>
      </a:lvl5pPr>
      <a:lvl6pPr marL="3251378" algn="l" defTabSz="650276" rtl="0" eaLnBrk="1" latinLnBrk="0" hangingPunct="1">
        <a:defRPr sz="2600" kern="1200">
          <a:solidFill>
            <a:schemeClr val="tx1"/>
          </a:solidFill>
          <a:latin typeface="+mn-lt"/>
          <a:ea typeface="+mn-ea"/>
          <a:cs typeface="+mn-cs"/>
        </a:defRPr>
      </a:lvl6pPr>
      <a:lvl7pPr marL="3901653" algn="l" defTabSz="650276" rtl="0" eaLnBrk="1" latinLnBrk="0" hangingPunct="1">
        <a:defRPr sz="2600" kern="1200">
          <a:solidFill>
            <a:schemeClr val="tx1"/>
          </a:solidFill>
          <a:latin typeface="+mn-lt"/>
          <a:ea typeface="+mn-ea"/>
          <a:cs typeface="+mn-cs"/>
        </a:defRPr>
      </a:lvl7pPr>
      <a:lvl8pPr marL="4551929" algn="l" defTabSz="650276" rtl="0" eaLnBrk="1" latinLnBrk="0" hangingPunct="1">
        <a:defRPr sz="2600" kern="1200">
          <a:solidFill>
            <a:schemeClr val="tx1"/>
          </a:solidFill>
          <a:latin typeface="+mn-lt"/>
          <a:ea typeface="+mn-ea"/>
          <a:cs typeface="+mn-cs"/>
        </a:defRPr>
      </a:lvl8pPr>
      <a:lvl9pPr marL="5202204" algn="l" defTabSz="650276"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0" descr="wave final"/>
          <p:cNvPicPr>
            <a:picLocks noChangeAspect="1" noChangeArrowheads="1"/>
          </p:cNvPicPr>
          <p:nvPr userDrawn="1"/>
        </p:nvPicPr>
        <p:blipFill>
          <a:blip r:embed="rId15" cstate="print"/>
          <a:srcRect/>
          <a:stretch>
            <a:fillRect/>
          </a:stretch>
        </p:blipFill>
        <p:spPr bwMode="auto">
          <a:xfrm>
            <a:off x="1" y="-38395"/>
            <a:ext cx="13055136" cy="9795170"/>
          </a:xfrm>
          <a:prstGeom prst="rect">
            <a:avLst/>
          </a:prstGeom>
          <a:noFill/>
          <a:ln w="9525">
            <a:noFill/>
            <a:miter lim="800000"/>
            <a:headEnd/>
            <a:tailEnd/>
          </a:ln>
        </p:spPr>
      </p:pic>
      <p:sp>
        <p:nvSpPr>
          <p:cNvPr id="1027" name="Rectangle 31"/>
          <p:cNvSpPr>
            <a:spLocks noGrp="1" noChangeArrowheads="1"/>
          </p:cNvSpPr>
          <p:nvPr>
            <p:ph type="title"/>
          </p:nvPr>
        </p:nvSpPr>
        <p:spPr bwMode="auto">
          <a:xfrm>
            <a:off x="1638947" y="1088603"/>
            <a:ext cx="10854071" cy="16261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2"/>
          <p:cNvSpPr>
            <a:spLocks noGrp="1" noChangeArrowheads="1"/>
          </p:cNvSpPr>
          <p:nvPr>
            <p:ph type="body" idx="1"/>
          </p:nvPr>
        </p:nvSpPr>
        <p:spPr bwMode="auto">
          <a:xfrm>
            <a:off x="1638947" y="2726026"/>
            <a:ext cx="10854071" cy="5738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7" name="Text Box 33"/>
          <p:cNvSpPr txBox="1">
            <a:spLocks noChangeArrowheads="1"/>
          </p:cNvSpPr>
          <p:nvPr userDrawn="1"/>
        </p:nvSpPr>
        <p:spPr bwMode="auto">
          <a:xfrm>
            <a:off x="8343729" y="8873698"/>
            <a:ext cx="4559261" cy="442429"/>
          </a:xfrm>
          <a:prstGeom prst="rect">
            <a:avLst/>
          </a:prstGeom>
          <a:noFill/>
          <a:ln w="9525">
            <a:noFill/>
            <a:miter lim="800000"/>
            <a:headEnd/>
            <a:tailEnd/>
          </a:ln>
          <a:effectLst/>
        </p:spPr>
        <p:txBody>
          <a:bodyPr wrap="none">
            <a:spAutoFit/>
          </a:bodyPr>
          <a:lstStyle/>
          <a:p>
            <a:pPr>
              <a:defRPr/>
            </a:pPr>
            <a:r>
              <a:rPr lang="en-GB" sz="2275">
                <a:solidFill>
                  <a:schemeClr val="bg1"/>
                </a:solidFill>
              </a:rPr>
              <a:t>Serving with pride and confidence</a:t>
            </a:r>
            <a:endParaRPr lang="en-US" sz="2275">
              <a:solidFill>
                <a:schemeClr val="bg1"/>
              </a:solidFill>
            </a:endParaRPr>
          </a:p>
        </p:txBody>
      </p:sp>
      <p:sp>
        <p:nvSpPr>
          <p:cNvPr id="1058" name="Rectangle 34"/>
          <p:cNvSpPr>
            <a:spLocks noGrp="1" noChangeArrowheads="1"/>
          </p:cNvSpPr>
          <p:nvPr>
            <p:ph type="dt" sz="quarter" idx="2"/>
          </p:nvPr>
        </p:nvSpPr>
        <p:spPr bwMode="auto">
          <a:xfrm>
            <a:off x="49666" y="8914350"/>
            <a:ext cx="3176306" cy="6775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706">
                <a:solidFill>
                  <a:schemeClr val="bg1"/>
                </a:solidFill>
              </a:defRPr>
            </a:lvl1pPr>
          </a:lstStyle>
          <a:p>
            <a:pPr>
              <a:defRPr/>
            </a:pPr>
            <a:endParaRPr lang="en-US"/>
          </a:p>
        </p:txBody>
      </p:sp>
      <p:sp>
        <p:nvSpPr>
          <p:cNvPr id="1059" name="Rectangle 35"/>
          <p:cNvSpPr>
            <a:spLocks noGrp="1" noChangeArrowheads="1"/>
          </p:cNvSpPr>
          <p:nvPr>
            <p:ph type="ftr" sz="quarter" idx="3"/>
          </p:nvPr>
        </p:nvSpPr>
        <p:spPr bwMode="auto">
          <a:xfrm>
            <a:off x="3225972" y="8914350"/>
            <a:ext cx="5016170" cy="6775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706">
                <a:solidFill>
                  <a:schemeClr val="bg1"/>
                </a:solidFill>
              </a:defRPr>
            </a:lvl1pPr>
          </a:lstStyle>
          <a:p>
            <a:pPr>
              <a:defRPr/>
            </a:pPr>
            <a:endParaRPr lang="en-US"/>
          </a:p>
        </p:txBody>
      </p:sp>
      <p:sp>
        <p:nvSpPr>
          <p:cNvPr id="1060" name="Rectangle 36"/>
          <p:cNvSpPr>
            <a:spLocks noGrp="1" noChangeArrowheads="1"/>
          </p:cNvSpPr>
          <p:nvPr>
            <p:ph type="sldNum" sz="quarter" idx="4"/>
          </p:nvPr>
        </p:nvSpPr>
        <p:spPr bwMode="auto">
          <a:xfrm>
            <a:off x="49666" y="8505559"/>
            <a:ext cx="665964" cy="6775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706">
                <a:solidFill>
                  <a:schemeClr val="bg1"/>
                </a:solidFill>
              </a:defRPr>
            </a:lvl1pPr>
          </a:lstStyle>
          <a:p>
            <a:pPr>
              <a:defRPr/>
            </a:pPr>
            <a:fld id="{94B84914-E66F-4042-8911-A6BDDBE9E137}" type="slidenum">
              <a:rPr lang="en-US"/>
              <a:pPr>
                <a:defRPr/>
              </a:pPr>
              <a:t>‹#›</a:t>
            </a:fld>
            <a:endParaRPr lang="en-US"/>
          </a:p>
        </p:txBody>
      </p:sp>
    </p:spTree>
    <p:extLst>
      <p:ext uri="{BB962C8B-B14F-4D97-AF65-F5344CB8AC3E}">
        <p14:creationId xmlns:p14="http://schemas.microsoft.com/office/powerpoint/2010/main" val="348244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l" rtl="0" eaLnBrk="0" fontAlgn="base" hangingPunct="0">
        <a:spcBef>
          <a:spcPct val="0"/>
        </a:spcBef>
        <a:spcAft>
          <a:spcPct val="0"/>
        </a:spcAft>
        <a:defRPr sz="4835" b="1">
          <a:solidFill>
            <a:srgbClr val="002596"/>
          </a:solidFill>
          <a:latin typeface="+mj-lt"/>
          <a:ea typeface="+mj-ea"/>
          <a:cs typeface="+mj-cs"/>
        </a:defRPr>
      </a:lvl1pPr>
      <a:lvl2pPr algn="l" rtl="0" eaLnBrk="0" fontAlgn="base" hangingPunct="0">
        <a:spcBef>
          <a:spcPct val="0"/>
        </a:spcBef>
        <a:spcAft>
          <a:spcPct val="0"/>
        </a:spcAft>
        <a:defRPr sz="4835" b="1">
          <a:solidFill>
            <a:srgbClr val="002596"/>
          </a:solidFill>
          <a:latin typeface="Arial" charset="0"/>
        </a:defRPr>
      </a:lvl2pPr>
      <a:lvl3pPr algn="l" rtl="0" eaLnBrk="0" fontAlgn="base" hangingPunct="0">
        <a:spcBef>
          <a:spcPct val="0"/>
        </a:spcBef>
        <a:spcAft>
          <a:spcPct val="0"/>
        </a:spcAft>
        <a:defRPr sz="4835" b="1">
          <a:solidFill>
            <a:srgbClr val="002596"/>
          </a:solidFill>
          <a:latin typeface="Arial" charset="0"/>
        </a:defRPr>
      </a:lvl3pPr>
      <a:lvl4pPr algn="l" rtl="0" eaLnBrk="0" fontAlgn="base" hangingPunct="0">
        <a:spcBef>
          <a:spcPct val="0"/>
        </a:spcBef>
        <a:spcAft>
          <a:spcPct val="0"/>
        </a:spcAft>
        <a:defRPr sz="4835" b="1">
          <a:solidFill>
            <a:srgbClr val="002596"/>
          </a:solidFill>
          <a:latin typeface="Arial" charset="0"/>
        </a:defRPr>
      </a:lvl4pPr>
      <a:lvl5pPr algn="l" rtl="0" eaLnBrk="0" fontAlgn="base" hangingPunct="0">
        <a:spcBef>
          <a:spcPct val="0"/>
        </a:spcBef>
        <a:spcAft>
          <a:spcPct val="0"/>
        </a:spcAft>
        <a:defRPr sz="4835" b="1">
          <a:solidFill>
            <a:srgbClr val="002596"/>
          </a:solidFill>
          <a:latin typeface="Arial" charset="0"/>
        </a:defRPr>
      </a:lvl5pPr>
      <a:lvl6pPr marL="650138" algn="l" rtl="0" fontAlgn="base">
        <a:spcBef>
          <a:spcPct val="0"/>
        </a:spcBef>
        <a:spcAft>
          <a:spcPct val="0"/>
        </a:spcAft>
        <a:defRPr sz="4835" b="1">
          <a:solidFill>
            <a:srgbClr val="002596"/>
          </a:solidFill>
          <a:latin typeface="Arial" charset="0"/>
        </a:defRPr>
      </a:lvl6pPr>
      <a:lvl7pPr marL="1300277" algn="l" rtl="0" fontAlgn="base">
        <a:spcBef>
          <a:spcPct val="0"/>
        </a:spcBef>
        <a:spcAft>
          <a:spcPct val="0"/>
        </a:spcAft>
        <a:defRPr sz="4835" b="1">
          <a:solidFill>
            <a:srgbClr val="002596"/>
          </a:solidFill>
          <a:latin typeface="Arial" charset="0"/>
        </a:defRPr>
      </a:lvl7pPr>
      <a:lvl8pPr marL="1950415" algn="l" rtl="0" fontAlgn="base">
        <a:spcBef>
          <a:spcPct val="0"/>
        </a:spcBef>
        <a:spcAft>
          <a:spcPct val="0"/>
        </a:spcAft>
        <a:defRPr sz="4835" b="1">
          <a:solidFill>
            <a:srgbClr val="002596"/>
          </a:solidFill>
          <a:latin typeface="Arial" charset="0"/>
        </a:defRPr>
      </a:lvl8pPr>
      <a:lvl9pPr marL="2600554" algn="l" rtl="0" fontAlgn="base">
        <a:spcBef>
          <a:spcPct val="0"/>
        </a:spcBef>
        <a:spcAft>
          <a:spcPct val="0"/>
        </a:spcAft>
        <a:defRPr sz="4835" b="1">
          <a:solidFill>
            <a:srgbClr val="002596"/>
          </a:solidFill>
          <a:latin typeface="Arial" charset="0"/>
        </a:defRPr>
      </a:lvl9pPr>
    </p:titleStyle>
    <p:bodyStyle>
      <a:lvl1pPr marL="487604" indent="-487604" algn="l" rtl="0" eaLnBrk="0" fontAlgn="base" hangingPunct="0">
        <a:spcBef>
          <a:spcPct val="20000"/>
        </a:spcBef>
        <a:spcAft>
          <a:spcPct val="0"/>
        </a:spcAft>
        <a:buChar char="•"/>
        <a:defRPr sz="4550">
          <a:solidFill>
            <a:srgbClr val="002596"/>
          </a:solidFill>
          <a:latin typeface="+mn-lt"/>
          <a:ea typeface="+mn-ea"/>
          <a:cs typeface="+mn-cs"/>
        </a:defRPr>
      </a:lvl1pPr>
      <a:lvl2pPr marL="1056475" indent="-406337" algn="l" rtl="0" eaLnBrk="0" fontAlgn="base" hangingPunct="0">
        <a:spcBef>
          <a:spcPct val="20000"/>
        </a:spcBef>
        <a:spcAft>
          <a:spcPct val="0"/>
        </a:spcAft>
        <a:buChar char="–"/>
        <a:defRPr sz="3982">
          <a:solidFill>
            <a:srgbClr val="002596"/>
          </a:solidFill>
          <a:latin typeface="+mn-lt"/>
        </a:defRPr>
      </a:lvl2pPr>
      <a:lvl3pPr marL="1625346" indent="-325069" algn="l" rtl="0" eaLnBrk="0" fontAlgn="base" hangingPunct="0">
        <a:spcBef>
          <a:spcPct val="20000"/>
        </a:spcBef>
        <a:spcAft>
          <a:spcPct val="0"/>
        </a:spcAft>
        <a:buChar char="•"/>
        <a:defRPr sz="3413">
          <a:solidFill>
            <a:srgbClr val="002596"/>
          </a:solidFill>
          <a:latin typeface="+mn-lt"/>
        </a:defRPr>
      </a:lvl3pPr>
      <a:lvl4pPr marL="2275484" indent="-325069" algn="l" rtl="0" eaLnBrk="0" fontAlgn="base" hangingPunct="0">
        <a:spcBef>
          <a:spcPct val="20000"/>
        </a:spcBef>
        <a:spcAft>
          <a:spcPct val="0"/>
        </a:spcAft>
        <a:buChar char="–"/>
        <a:defRPr sz="2844">
          <a:solidFill>
            <a:srgbClr val="002596"/>
          </a:solidFill>
          <a:latin typeface="+mn-lt"/>
        </a:defRPr>
      </a:lvl4pPr>
      <a:lvl5pPr marL="2925623" indent="-325069" algn="l" rtl="0" eaLnBrk="0" fontAlgn="base" hangingPunct="0">
        <a:spcBef>
          <a:spcPct val="20000"/>
        </a:spcBef>
        <a:spcAft>
          <a:spcPct val="0"/>
        </a:spcAft>
        <a:buChar char="»"/>
        <a:defRPr sz="2844">
          <a:solidFill>
            <a:srgbClr val="002596"/>
          </a:solidFill>
          <a:latin typeface="+mn-lt"/>
        </a:defRPr>
      </a:lvl5pPr>
      <a:lvl6pPr marL="3575761" indent="-325069" algn="l" rtl="0" fontAlgn="base">
        <a:spcBef>
          <a:spcPct val="20000"/>
        </a:spcBef>
        <a:spcAft>
          <a:spcPct val="0"/>
        </a:spcAft>
        <a:buChar char="»"/>
        <a:defRPr sz="2844">
          <a:solidFill>
            <a:srgbClr val="002596"/>
          </a:solidFill>
          <a:latin typeface="+mn-lt"/>
        </a:defRPr>
      </a:lvl6pPr>
      <a:lvl7pPr marL="4225900" indent="-325069" algn="l" rtl="0" fontAlgn="base">
        <a:spcBef>
          <a:spcPct val="20000"/>
        </a:spcBef>
        <a:spcAft>
          <a:spcPct val="0"/>
        </a:spcAft>
        <a:buChar char="»"/>
        <a:defRPr sz="2844">
          <a:solidFill>
            <a:srgbClr val="002596"/>
          </a:solidFill>
          <a:latin typeface="+mn-lt"/>
        </a:defRPr>
      </a:lvl7pPr>
      <a:lvl8pPr marL="4876038" indent="-325069" algn="l" rtl="0" fontAlgn="base">
        <a:spcBef>
          <a:spcPct val="20000"/>
        </a:spcBef>
        <a:spcAft>
          <a:spcPct val="0"/>
        </a:spcAft>
        <a:buChar char="»"/>
        <a:defRPr sz="2844">
          <a:solidFill>
            <a:srgbClr val="002596"/>
          </a:solidFill>
          <a:latin typeface="+mn-lt"/>
        </a:defRPr>
      </a:lvl8pPr>
      <a:lvl9pPr marL="5526176" indent="-325069" algn="l" rtl="0" fontAlgn="base">
        <a:spcBef>
          <a:spcPct val="20000"/>
        </a:spcBef>
        <a:spcAft>
          <a:spcPct val="0"/>
        </a:spcAft>
        <a:buChar char="»"/>
        <a:defRPr sz="2844">
          <a:solidFill>
            <a:srgbClr val="002596"/>
          </a:solidFill>
          <a:latin typeface="+mn-lt"/>
        </a:defRPr>
      </a:lvl9pPr>
    </p:bodyStyle>
    <p:otherStyle>
      <a:defPPr>
        <a:defRPr lang="en-US"/>
      </a:defPPr>
      <a:lvl1pPr marL="0" algn="l" defTabSz="1300277" rtl="0" eaLnBrk="1" latinLnBrk="0" hangingPunct="1">
        <a:defRPr sz="2560" kern="1200">
          <a:solidFill>
            <a:schemeClr val="tx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pt footer">
            <a:extLst>
              <a:ext uri="{FF2B5EF4-FFF2-40B4-BE49-F238E27FC236}">
                <a16:creationId xmlns:a16="http://schemas.microsoft.com/office/drawing/2014/main" id="{634E7EB3-F12F-4A69-A85C-986D4AAF862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3003213" cy="160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486278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ctr" rtl="0" eaLnBrk="0" fontAlgn="base" hangingPunct="0">
        <a:spcBef>
          <a:spcPct val="0"/>
        </a:spcBef>
        <a:spcAft>
          <a:spcPct val="0"/>
        </a:spcAft>
        <a:defRPr sz="6257">
          <a:solidFill>
            <a:schemeClr val="tx2"/>
          </a:solidFill>
          <a:latin typeface="+mj-lt"/>
          <a:ea typeface="+mj-ea"/>
          <a:cs typeface="+mj-cs"/>
        </a:defRPr>
      </a:lvl1pPr>
      <a:lvl2pPr algn="ctr" rtl="0" eaLnBrk="0" fontAlgn="base" hangingPunct="0">
        <a:spcBef>
          <a:spcPct val="0"/>
        </a:spcBef>
        <a:spcAft>
          <a:spcPct val="0"/>
        </a:spcAft>
        <a:defRPr sz="6257">
          <a:solidFill>
            <a:schemeClr val="tx2"/>
          </a:solidFill>
          <a:latin typeface="Arial" charset="0"/>
          <a:ea typeface="ＭＳ Ｐゴシック" pitchFamily="1" charset="-128"/>
        </a:defRPr>
      </a:lvl2pPr>
      <a:lvl3pPr algn="ctr" rtl="0" eaLnBrk="0" fontAlgn="base" hangingPunct="0">
        <a:spcBef>
          <a:spcPct val="0"/>
        </a:spcBef>
        <a:spcAft>
          <a:spcPct val="0"/>
        </a:spcAft>
        <a:defRPr sz="6257">
          <a:solidFill>
            <a:schemeClr val="tx2"/>
          </a:solidFill>
          <a:latin typeface="Arial" charset="0"/>
          <a:ea typeface="ＭＳ Ｐゴシック" pitchFamily="1" charset="-128"/>
        </a:defRPr>
      </a:lvl3pPr>
      <a:lvl4pPr algn="ctr" rtl="0" eaLnBrk="0" fontAlgn="base" hangingPunct="0">
        <a:spcBef>
          <a:spcPct val="0"/>
        </a:spcBef>
        <a:spcAft>
          <a:spcPct val="0"/>
        </a:spcAft>
        <a:defRPr sz="6257">
          <a:solidFill>
            <a:schemeClr val="tx2"/>
          </a:solidFill>
          <a:latin typeface="Arial" charset="0"/>
          <a:ea typeface="ＭＳ Ｐゴシック" pitchFamily="1" charset="-128"/>
        </a:defRPr>
      </a:lvl4pPr>
      <a:lvl5pPr algn="ctr" rtl="0" eaLnBrk="0" fontAlgn="base" hangingPunct="0">
        <a:spcBef>
          <a:spcPct val="0"/>
        </a:spcBef>
        <a:spcAft>
          <a:spcPct val="0"/>
        </a:spcAft>
        <a:defRPr sz="6257">
          <a:solidFill>
            <a:schemeClr val="tx2"/>
          </a:solidFill>
          <a:latin typeface="Arial" charset="0"/>
          <a:ea typeface="ＭＳ Ｐゴシック" pitchFamily="1" charset="-128"/>
        </a:defRPr>
      </a:lvl5pPr>
      <a:lvl6pPr marL="650138" algn="ctr" rtl="0" fontAlgn="base">
        <a:spcBef>
          <a:spcPct val="0"/>
        </a:spcBef>
        <a:spcAft>
          <a:spcPct val="0"/>
        </a:spcAft>
        <a:defRPr sz="6257">
          <a:solidFill>
            <a:schemeClr val="tx2"/>
          </a:solidFill>
          <a:latin typeface="Arial" charset="0"/>
          <a:ea typeface="ＭＳ Ｐゴシック" pitchFamily="1" charset="-128"/>
        </a:defRPr>
      </a:lvl6pPr>
      <a:lvl7pPr marL="1300277" algn="ctr" rtl="0" fontAlgn="base">
        <a:spcBef>
          <a:spcPct val="0"/>
        </a:spcBef>
        <a:spcAft>
          <a:spcPct val="0"/>
        </a:spcAft>
        <a:defRPr sz="6257">
          <a:solidFill>
            <a:schemeClr val="tx2"/>
          </a:solidFill>
          <a:latin typeface="Arial" charset="0"/>
          <a:ea typeface="ＭＳ Ｐゴシック" pitchFamily="1" charset="-128"/>
        </a:defRPr>
      </a:lvl7pPr>
      <a:lvl8pPr marL="1950415" algn="ctr" rtl="0" fontAlgn="base">
        <a:spcBef>
          <a:spcPct val="0"/>
        </a:spcBef>
        <a:spcAft>
          <a:spcPct val="0"/>
        </a:spcAft>
        <a:defRPr sz="6257">
          <a:solidFill>
            <a:schemeClr val="tx2"/>
          </a:solidFill>
          <a:latin typeface="Arial" charset="0"/>
          <a:ea typeface="ＭＳ Ｐゴシック" pitchFamily="1" charset="-128"/>
        </a:defRPr>
      </a:lvl8pPr>
      <a:lvl9pPr marL="2600554" algn="ctr" rtl="0" fontAlgn="base">
        <a:spcBef>
          <a:spcPct val="0"/>
        </a:spcBef>
        <a:spcAft>
          <a:spcPct val="0"/>
        </a:spcAft>
        <a:defRPr sz="6257">
          <a:solidFill>
            <a:schemeClr val="tx2"/>
          </a:solidFill>
          <a:latin typeface="Arial" charset="0"/>
          <a:ea typeface="ＭＳ Ｐゴシック" pitchFamily="1" charset="-128"/>
        </a:defRPr>
      </a:lvl9pPr>
    </p:titleStyle>
    <p:bodyStyle>
      <a:lvl1pPr marL="487604" indent="-487604" algn="l" rtl="0" eaLnBrk="0" fontAlgn="base" hangingPunct="0">
        <a:spcBef>
          <a:spcPct val="20000"/>
        </a:spcBef>
        <a:spcAft>
          <a:spcPct val="0"/>
        </a:spcAft>
        <a:buChar char="•"/>
        <a:defRPr sz="4550">
          <a:solidFill>
            <a:schemeClr val="tx1"/>
          </a:solidFill>
          <a:latin typeface="+mn-lt"/>
          <a:ea typeface="+mn-ea"/>
          <a:cs typeface="+mn-cs"/>
        </a:defRPr>
      </a:lvl1pPr>
      <a:lvl2pPr marL="1056475" indent="-406337" algn="l" rtl="0" eaLnBrk="0" fontAlgn="base" hangingPunct="0">
        <a:spcBef>
          <a:spcPct val="20000"/>
        </a:spcBef>
        <a:spcAft>
          <a:spcPct val="0"/>
        </a:spcAft>
        <a:buChar char="–"/>
        <a:defRPr sz="3982">
          <a:solidFill>
            <a:schemeClr val="tx1"/>
          </a:solidFill>
          <a:latin typeface="+mn-lt"/>
          <a:ea typeface="+mn-ea"/>
        </a:defRPr>
      </a:lvl2pPr>
      <a:lvl3pPr marL="1625346" indent="-325069" algn="l" rtl="0" eaLnBrk="0" fontAlgn="base" hangingPunct="0">
        <a:spcBef>
          <a:spcPct val="20000"/>
        </a:spcBef>
        <a:spcAft>
          <a:spcPct val="0"/>
        </a:spcAft>
        <a:buChar char="•"/>
        <a:defRPr sz="3413">
          <a:solidFill>
            <a:schemeClr val="tx1"/>
          </a:solidFill>
          <a:latin typeface="+mn-lt"/>
          <a:ea typeface="+mn-ea"/>
        </a:defRPr>
      </a:lvl3pPr>
      <a:lvl4pPr marL="2275484" indent="-325069" algn="l" rtl="0" eaLnBrk="0" fontAlgn="base" hangingPunct="0">
        <a:spcBef>
          <a:spcPct val="20000"/>
        </a:spcBef>
        <a:spcAft>
          <a:spcPct val="0"/>
        </a:spcAft>
        <a:buChar char="–"/>
        <a:defRPr sz="2844">
          <a:solidFill>
            <a:schemeClr val="tx1"/>
          </a:solidFill>
          <a:latin typeface="+mn-lt"/>
          <a:ea typeface="+mn-ea"/>
        </a:defRPr>
      </a:lvl4pPr>
      <a:lvl5pPr marL="2925623" indent="-325069" algn="l" rtl="0" eaLnBrk="0" fontAlgn="base" hangingPunct="0">
        <a:spcBef>
          <a:spcPct val="20000"/>
        </a:spcBef>
        <a:spcAft>
          <a:spcPct val="0"/>
        </a:spcAft>
        <a:buChar char="»"/>
        <a:defRPr sz="2844">
          <a:solidFill>
            <a:schemeClr val="tx1"/>
          </a:solidFill>
          <a:latin typeface="+mn-lt"/>
          <a:ea typeface="+mn-ea"/>
        </a:defRPr>
      </a:lvl5pPr>
      <a:lvl6pPr marL="3575761" indent="-325069" algn="l" rtl="0" fontAlgn="base">
        <a:spcBef>
          <a:spcPct val="20000"/>
        </a:spcBef>
        <a:spcAft>
          <a:spcPct val="0"/>
        </a:spcAft>
        <a:buChar char="»"/>
        <a:defRPr sz="2844">
          <a:solidFill>
            <a:schemeClr val="tx1"/>
          </a:solidFill>
          <a:latin typeface="+mn-lt"/>
          <a:ea typeface="+mn-ea"/>
        </a:defRPr>
      </a:lvl6pPr>
      <a:lvl7pPr marL="4225900" indent="-325069" algn="l" rtl="0" fontAlgn="base">
        <a:spcBef>
          <a:spcPct val="20000"/>
        </a:spcBef>
        <a:spcAft>
          <a:spcPct val="0"/>
        </a:spcAft>
        <a:buChar char="»"/>
        <a:defRPr sz="2844">
          <a:solidFill>
            <a:schemeClr val="tx1"/>
          </a:solidFill>
          <a:latin typeface="+mn-lt"/>
          <a:ea typeface="+mn-ea"/>
        </a:defRPr>
      </a:lvl7pPr>
      <a:lvl8pPr marL="4876038" indent="-325069" algn="l" rtl="0" fontAlgn="base">
        <a:spcBef>
          <a:spcPct val="20000"/>
        </a:spcBef>
        <a:spcAft>
          <a:spcPct val="0"/>
        </a:spcAft>
        <a:buChar char="»"/>
        <a:defRPr sz="2844">
          <a:solidFill>
            <a:schemeClr val="tx1"/>
          </a:solidFill>
          <a:latin typeface="+mn-lt"/>
          <a:ea typeface="+mn-ea"/>
        </a:defRPr>
      </a:lvl8pPr>
      <a:lvl9pPr marL="5526176" indent="-325069" algn="l" rtl="0" fontAlgn="base">
        <a:spcBef>
          <a:spcPct val="20000"/>
        </a:spcBef>
        <a:spcAft>
          <a:spcPct val="0"/>
        </a:spcAft>
        <a:buChar char="»"/>
        <a:defRPr sz="2844">
          <a:solidFill>
            <a:schemeClr val="tx1"/>
          </a:solidFill>
          <a:latin typeface="+mn-lt"/>
          <a:ea typeface="+mn-ea"/>
        </a:defRPr>
      </a:lvl9pPr>
    </p:bodyStyle>
    <p:otherStyle>
      <a:defPPr>
        <a:defRPr lang="en-US"/>
      </a:defPPr>
      <a:lvl1pPr marL="0" algn="l" defTabSz="1300277" rtl="0" eaLnBrk="1" latinLnBrk="0" hangingPunct="1">
        <a:defRPr sz="2560" kern="1200">
          <a:solidFill>
            <a:schemeClr val="tx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7B42D8C8-EAF6-4A88-B34A-8DC51DC4C87C}"/>
              </a:ext>
            </a:extLst>
          </p:cNvPr>
          <p:cNvSpPr>
            <a:spLocks noGrp="1"/>
          </p:cNvSpPr>
          <p:nvPr>
            <p:ph type="title"/>
          </p:nvPr>
        </p:nvSpPr>
        <p:spPr bwMode="auto">
          <a:xfrm>
            <a:off x="650161" y="390723"/>
            <a:ext cx="11702892" cy="162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A000FCF5-C0D7-4E28-B8A6-CEC05E56AB00}"/>
              </a:ext>
            </a:extLst>
          </p:cNvPr>
          <p:cNvSpPr>
            <a:spLocks noGrp="1"/>
          </p:cNvSpPr>
          <p:nvPr>
            <p:ph type="body" idx="1"/>
          </p:nvPr>
        </p:nvSpPr>
        <p:spPr bwMode="auto">
          <a:xfrm>
            <a:off x="650161" y="2276581"/>
            <a:ext cx="11702892" cy="6439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51111D6-F481-4160-A1FA-B9E0FA6989C7}"/>
              </a:ext>
            </a:extLst>
          </p:cNvPr>
          <p:cNvSpPr>
            <a:spLocks noGrp="1"/>
          </p:cNvSpPr>
          <p:nvPr>
            <p:ph type="dt" sz="half" idx="2"/>
          </p:nvPr>
        </p:nvSpPr>
        <p:spPr>
          <a:xfrm>
            <a:off x="5526366" y="8997915"/>
            <a:ext cx="3034083" cy="519458"/>
          </a:xfrm>
          <a:prstGeom prst="rect">
            <a:avLst/>
          </a:prstGeom>
        </p:spPr>
        <p:txBody>
          <a:bodyPr vert="horz" lIns="91440" tIns="45720" rIns="91440" bIns="45720" rtlCol="0" anchor="ctr"/>
          <a:lstStyle>
            <a:lvl1pPr algn="l" eaLnBrk="1" fontAlgn="auto" hangingPunct="1">
              <a:spcBef>
                <a:spcPts val="0"/>
              </a:spcBef>
              <a:spcAft>
                <a:spcPts val="0"/>
              </a:spcAft>
              <a:defRPr sz="1280" b="0">
                <a:solidFill>
                  <a:prstClr val="black">
                    <a:tint val="75000"/>
                  </a:prstClr>
                </a:solidFill>
                <a:latin typeface="+mn-lt"/>
                <a:ea typeface="+mn-ea"/>
              </a:defRPr>
            </a:lvl1pPr>
          </a:lstStyle>
          <a:p>
            <a:pPr>
              <a:defRPr/>
            </a:pPr>
            <a:fld id="{784049C7-B5DA-40AC-9428-FB4D4AF73905}" type="datetime1">
              <a:rPr lang="en-US"/>
              <a:pPr>
                <a:defRPr/>
              </a:pPr>
              <a:t>2/28/2018</a:t>
            </a:fld>
            <a:endParaRPr lang="en-US" dirty="0"/>
          </a:p>
        </p:txBody>
      </p:sp>
      <p:sp>
        <p:nvSpPr>
          <p:cNvPr id="5" name="Footer Placeholder 4">
            <a:extLst>
              <a:ext uri="{FF2B5EF4-FFF2-40B4-BE49-F238E27FC236}">
                <a16:creationId xmlns:a16="http://schemas.microsoft.com/office/drawing/2014/main" id="{A5E90343-33B0-4576-8B6B-119453BB2AE7}"/>
              </a:ext>
            </a:extLst>
          </p:cNvPr>
          <p:cNvSpPr>
            <a:spLocks noGrp="1"/>
          </p:cNvSpPr>
          <p:nvPr>
            <p:ph type="ftr" sz="quarter" idx="3"/>
          </p:nvPr>
        </p:nvSpPr>
        <p:spPr>
          <a:xfrm>
            <a:off x="975241" y="8997915"/>
            <a:ext cx="4117684" cy="519458"/>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80" b="0">
                <a:solidFill>
                  <a:srgbClr val="898989"/>
                </a:solidFill>
                <a:latin typeface="Calibri" pitchFamily="34" charset="0"/>
                <a:ea typeface="+mn-ea"/>
              </a:defRPr>
            </a:lvl1pPr>
          </a:lstStyle>
          <a:p>
            <a:pPr>
              <a:defRPr/>
            </a:pPr>
            <a:r>
              <a:rPr lang="en-US" altLang="en-US"/>
              <a:t>SECRET</a:t>
            </a:r>
          </a:p>
        </p:txBody>
      </p:sp>
      <p:sp>
        <p:nvSpPr>
          <p:cNvPr id="6" name="Slide Number Placeholder 5">
            <a:extLst>
              <a:ext uri="{FF2B5EF4-FFF2-40B4-BE49-F238E27FC236}">
                <a16:creationId xmlns:a16="http://schemas.microsoft.com/office/drawing/2014/main" id="{477637C8-BDA2-4B22-AFDB-275A490841CC}"/>
              </a:ext>
            </a:extLst>
          </p:cNvPr>
          <p:cNvSpPr>
            <a:spLocks noGrp="1"/>
          </p:cNvSpPr>
          <p:nvPr>
            <p:ph type="sldNum" sz="quarter" idx="4"/>
          </p:nvPr>
        </p:nvSpPr>
        <p:spPr>
          <a:xfrm>
            <a:off x="9318969" y="9043086"/>
            <a:ext cx="3034083" cy="51945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80" b="0">
                <a:solidFill>
                  <a:srgbClr val="898989"/>
                </a:solidFill>
                <a:latin typeface="Calibri" panose="020F0502020204030204" pitchFamily="34" charset="0"/>
                <a:ea typeface="+mn-ea"/>
              </a:defRPr>
            </a:lvl1pPr>
          </a:lstStyle>
          <a:p>
            <a:pPr>
              <a:defRPr/>
            </a:pPr>
            <a:fld id="{18B6D378-6AA7-40BA-AD82-1B29F2C07727}" type="slidenum">
              <a:rPr lang="en-US" altLang="en-US"/>
              <a:pPr>
                <a:defRPr/>
              </a:pPr>
              <a:t>‹#›</a:t>
            </a:fld>
            <a:endParaRPr lang="en-US" altLang="en-US"/>
          </a:p>
        </p:txBody>
      </p:sp>
    </p:spTree>
    <p:extLst>
      <p:ext uri="{BB962C8B-B14F-4D97-AF65-F5344CB8AC3E}">
        <p14:creationId xmlns:p14="http://schemas.microsoft.com/office/powerpoint/2010/main" val="396846389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dt="0"/>
  <p:txStyles>
    <p:titleStyle>
      <a:lvl1pPr algn="ctr" rtl="0" eaLnBrk="0" fontAlgn="base" hangingPunct="0">
        <a:spcBef>
          <a:spcPct val="0"/>
        </a:spcBef>
        <a:spcAft>
          <a:spcPct val="0"/>
        </a:spcAft>
        <a:defRPr sz="4693" kern="1200">
          <a:solidFill>
            <a:schemeClr val="tx1"/>
          </a:solidFill>
          <a:latin typeface="+mj-lt"/>
          <a:ea typeface="+mj-ea"/>
          <a:cs typeface="+mj-cs"/>
        </a:defRPr>
      </a:lvl1pPr>
      <a:lvl2pPr algn="ctr" rtl="0" eaLnBrk="0" fontAlgn="base" hangingPunct="0">
        <a:spcBef>
          <a:spcPct val="0"/>
        </a:spcBef>
        <a:spcAft>
          <a:spcPct val="0"/>
        </a:spcAft>
        <a:defRPr sz="4693">
          <a:solidFill>
            <a:schemeClr val="tx1"/>
          </a:solidFill>
          <a:latin typeface="Calibri" pitchFamily="34" charset="0"/>
        </a:defRPr>
      </a:lvl2pPr>
      <a:lvl3pPr algn="ctr" rtl="0" eaLnBrk="0" fontAlgn="base" hangingPunct="0">
        <a:spcBef>
          <a:spcPct val="0"/>
        </a:spcBef>
        <a:spcAft>
          <a:spcPct val="0"/>
        </a:spcAft>
        <a:defRPr sz="4693">
          <a:solidFill>
            <a:schemeClr val="tx1"/>
          </a:solidFill>
          <a:latin typeface="Calibri" pitchFamily="34" charset="0"/>
        </a:defRPr>
      </a:lvl3pPr>
      <a:lvl4pPr algn="ctr" rtl="0" eaLnBrk="0" fontAlgn="base" hangingPunct="0">
        <a:spcBef>
          <a:spcPct val="0"/>
        </a:spcBef>
        <a:spcAft>
          <a:spcPct val="0"/>
        </a:spcAft>
        <a:defRPr sz="4693">
          <a:solidFill>
            <a:schemeClr val="tx1"/>
          </a:solidFill>
          <a:latin typeface="Calibri" pitchFamily="34" charset="0"/>
        </a:defRPr>
      </a:lvl4pPr>
      <a:lvl5pPr algn="ctr" rtl="0" eaLnBrk="0" fontAlgn="base" hangingPunct="0">
        <a:spcBef>
          <a:spcPct val="0"/>
        </a:spcBef>
        <a:spcAft>
          <a:spcPct val="0"/>
        </a:spcAft>
        <a:defRPr sz="4693">
          <a:solidFill>
            <a:schemeClr val="tx1"/>
          </a:solidFill>
          <a:latin typeface="Calibri" pitchFamily="34" charset="0"/>
        </a:defRPr>
      </a:lvl5pPr>
      <a:lvl6pPr marL="487604" algn="ctr" rtl="0" fontAlgn="base">
        <a:spcBef>
          <a:spcPct val="0"/>
        </a:spcBef>
        <a:spcAft>
          <a:spcPct val="0"/>
        </a:spcAft>
        <a:defRPr sz="4693">
          <a:solidFill>
            <a:schemeClr val="tx1"/>
          </a:solidFill>
          <a:latin typeface="Calibri" pitchFamily="34" charset="0"/>
        </a:defRPr>
      </a:lvl6pPr>
      <a:lvl7pPr marL="975208" algn="ctr" rtl="0" fontAlgn="base">
        <a:spcBef>
          <a:spcPct val="0"/>
        </a:spcBef>
        <a:spcAft>
          <a:spcPct val="0"/>
        </a:spcAft>
        <a:defRPr sz="4693">
          <a:solidFill>
            <a:schemeClr val="tx1"/>
          </a:solidFill>
          <a:latin typeface="Calibri" pitchFamily="34" charset="0"/>
        </a:defRPr>
      </a:lvl7pPr>
      <a:lvl8pPr marL="1462811" algn="ctr" rtl="0" fontAlgn="base">
        <a:spcBef>
          <a:spcPct val="0"/>
        </a:spcBef>
        <a:spcAft>
          <a:spcPct val="0"/>
        </a:spcAft>
        <a:defRPr sz="4693">
          <a:solidFill>
            <a:schemeClr val="tx1"/>
          </a:solidFill>
          <a:latin typeface="Calibri" pitchFamily="34" charset="0"/>
        </a:defRPr>
      </a:lvl8pPr>
      <a:lvl9pPr marL="1950415" algn="ctr" rtl="0" fontAlgn="base">
        <a:spcBef>
          <a:spcPct val="0"/>
        </a:spcBef>
        <a:spcAft>
          <a:spcPct val="0"/>
        </a:spcAft>
        <a:defRPr sz="4693">
          <a:solidFill>
            <a:schemeClr val="tx1"/>
          </a:solidFill>
          <a:latin typeface="Calibri" pitchFamily="34" charset="0"/>
        </a:defRPr>
      </a:lvl9pPr>
    </p:titleStyle>
    <p:bodyStyle>
      <a:lvl1pPr marL="365703" indent="-365703" algn="l" rtl="0" eaLnBrk="0" fontAlgn="base" hangingPunct="0">
        <a:spcBef>
          <a:spcPct val="20000"/>
        </a:spcBef>
        <a:spcAft>
          <a:spcPct val="0"/>
        </a:spcAft>
        <a:buFont typeface="Arial" panose="020B0604020202020204" pitchFamily="34" charset="0"/>
        <a:buChar char="•"/>
        <a:defRPr sz="3413" kern="1200">
          <a:solidFill>
            <a:schemeClr val="tx1"/>
          </a:solidFill>
          <a:latin typeface="+mn-lt"/>
          <a:ea typeface="+mn-ea"/>
          <a:cs typeface="+mn-cs"/>
        </a:defRPr>
      </a:lvl1pPr>
      <a:lvl2pPr marL="792357" indent="-304753" algn="l" rtl="0" eaLnBrk="0" fontAlgn="base" hangingPunct="0">
        <a:spcBef>
          <a:spcPct val="20000"/>
        </a:spcBef>
        <a:spcAft>
          <a:spcPct val="0"/>
        </a:spcAft>
        <a:buFont typeface="Arial" panose="020B0604020202020204" pitchFamily="34" charset="0"/>
        <a:buChar char="–"/>
        <a:defRPr sz="2986" kern="1200">
          <a:solidFill>
            <a:schemeClr val="tx1"/>
          </a:solidFill>
          <a:latin typeface="+mn-lt"/>
          <a:ea typeface="+mn-ea"/>
          <a:cs typeface="+mn-cs"/>
        </a:defRPr>
      </a:lvl2pPr>
      <a:lvl3pPr marL="1219010" indent="-243802"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706613" indent="-243802" algn="l" rtl="0" eaLnBrk="0" fontAlgn="base" hangingPunct="0">
        <a:spcBef>
          <a:spcPct val="20000"/>
        </a:spcBef>
        <a:spcAft>
          <a:spcPct val="0"/>
        </a:spcAft>
        <a:buFont typeface="Arial" panose="020B0604020202020204" pitchFamily="34" charset="0"/>
        <a:buChar char="–"/>
        <a:defRPr sz="2133" kern="1200">
          <a:solidFill>
            <a:schemeClr val="tx1"/>
          </a:solidFill>
          <a:latin typeface="+mn-lt"/>
          <a:ea typeface="+mn-ea"/>
          <a:cs typeface="+mn-cs"/>
        </a:defRPr>
      </a:lvl4pPr>
      <a:lvl5pPr marL="2194217" indent="-243802" algn="l" rtl="0" eaLnBrk="0" fontAlgn="base" hangingPunct="0">
        <a:spcBef>
          <a:spcPct val="20000"/>
        </a:spcBef>
        <a:spcAft>
          <a:spcPct val="0"/>
        </a:spcAft>
        <a:buFont typeface="Arial" panose="020B0604020202020204" pitchFamily="34" charset="0"/>
        <a:buChar char="»"/>
        <a:defRPr sz="2133" kern="1200">
          <a:solidFill>
            <a:schemeClr val="tx1"/>
          </a:solidFill>
          <a:latin typeface="+mn-lt"/>
          <a:ea typeface="+mn-ea"/>
          <a:cs typeface="+mn-cs"/>
        </a:defRPr>
      </a:lvl5pPr>
      <a:lvl6pPr marL="2681821" indent="-243802" algn="l" defTabSz="975208" rtl="0" eaLnBrk="1" latinLnBrk="0" hangingPunct="1">
        <a:spcBef>
          <a:spcPct val="20000"/>
        </a:spcBef>
        <a:buFont typeface="Arial" pitchFamily="34" charset="0"/>
        <a:buChar char="•"/>
        <a:defRPr sz="2133" kern="1200">
          <a:solidFill>
            <a:schemeClr val="tx1"/>
          </a:solidFill>
          <a:latin typeface="+mn-lt"/>
          <a:ea typeface="+mn-ea"/>
          <a:cs typeface="+mn-cs"/>
        </a:defRPr>
      </a:lvl6pPr>
      <a:lvl7pPr marL="3169425" indent="-243802" algn="l" defTabSz="975208" rtl="0" eaLnBrk="1" latinLnBrk="0" hangingPunct="1">
        <a:spcBef>
          <a:spcPct val="20000"/>
        </a:spcBef>
        <a:buFont typeface="Arial" pitchFamily="34" charset="0"/>
        <a:buChar char="•"/>
        <a:defRPr sz="2133" kern="1200">
          <a:solidFill>
            <a:schemeClr val="tx1"/>
          </a:solidFill>
          <a:latin typeface="+mn-lt"/>
          <a:ea typeface="+mn-ea"/>
          <a:cs typeface="+mn-cs"/>
        </a:defRPr>
      </a:lvl7pPr>
      <a:lvl8pPr marL="3657029" indent="-243802" algn="l" defTabSz="975208" rtl="0" eaLnBrk="1" latinLnBrk="0" hangingPunct="1">
        <a:spcBef>
          <a:spcPct val="20000"/>
        </a:spcBef>
        <a:buFont typeface="Arial" pitchFamily="34" charset="0"/>
        <a:buChar char="•"/>
        <a:defRPr sz="2133" kern="1200">
          <a:solidFill>
            <a:schemeClr val="tx1"/>
          </a:solidFill>
          <a:latin typeface="+mn-lt"/>
          <a:ea typeface="+mn-ea"/>
          <a:cs typeface="+mn-cs"/>
        </a:defRPr>
      </a:lvl8pPr>
      <a:lvl9pPr marL="4144632" indent="-243802" algn="l" defTabSz="975208" rtl="0" eaLnBrk="1" latinLnBrk="0" hangingPunct="1">
        <a:spcBef>
          <a:spcPct val="20000"/>
        </a:spcBef>
        <a:buFont typeface="Arial" pitchFamily="34" charset="0"/>
        <a:buChar char="•"/>
        <a:defRPr sz="2133" kern="1200">
          <a:solidFill>
            <a:schemeClr val="tx1"/>
          </a:solidFill>
          <a:latin typeface="+mn-lt"/>
          <a:ea typeface="+mn-ea"/>
          <a:cs typeface="+mn-cs"/>
        </a:defRPr>
      </a:lvl9pPr>
    </p:bodyStyle>
    <p:otherStyle>
      <a:defPPr>
        <a:defRPr lang="en-US"/>
      </a:defPPr>
      <a:lvl1pPr marL="0" algn="l" defTabSz="975208" rtl="0" eaLnBrk="1" latinLnBrk="0" hangingPunct="1">
        <a:defRPr sz="1920" kern="1200">
          <a:solidFill>
            <a:schemeClr val="tx1"/>
          </a:solidFill>
          <a:latin typeface="+mn-lt"/>
          <a:ea typeface="+mn-ea"/>
          <a:cs typeface="+mn-cs"/>
        </a:defRPr>
      </a:lvl1pPr>
      <a:lvl2pPr marL="487604" algn="l" defTabSz="975208" rtl="0" eaLnBrk="1" latinLnBrk="0" hangingPunct="1">
        <a:defRPr sz="1920" kern="1200">
          <a:solidFill>
            <a:schemeClr val="tx1"/>
          </a:solidFill>
          <a:latin typeface="+mn-lt"/>
          <a:ea typeface="+mn-ea"/>
          <a:cs typeface="+mn-cs"/>
        </a:defRPr>
      </a:lvl2pPr>
      <a:lvl3pPr marL="975208" algn="l" defTabSz="975208" rtl="0" eaLnBrk="1" latinLnBrk="0" hangingPunct="1">
        <a:defRPr sz="1920" kern="1200">
          <a:solidFill>
            <a:schemeClr val="tx1"/>
          </a:solidFill>
          <a:latin typeface="+mn-lt"/>
          <a:ea typeface="+mn-ea"/>
          <a:cs typeface="+mn-cs"/>
        </a:defRPr>
      </a:lvl3pPr>
      <a:lvl4pPr marL="1462811" algn="l" defTabSz="975208" rtl="0" eaLnBrk="1" latinLnBrk="0" hangingPunct="1">
        <a:defRPr sz="1920" kern="1200">
          <a:solidFill>
            <a:schemeClr val="tx1"/>
          </a:solidFill>
          <a:latin typeface="+mn-lt"/>
          <a:ea typeface="+mn-ea"/>
          <a:cs typeface="+mn-cs"/>
        </a:defRPr>
      </a:lvl4pPr>
      <a:lvl5pPr marL="1950415" algn="l" defTabSz="975208" rtl="0" eaLnBrk="1" latinLnBrk="0" hangingPunct="1">
        <a:defRPr sz="1920" kern="1200">
          <a:solidFill>
            <a:schemeClr val="tx1"/>
          </a:solidFill>
          <a:latin typeface="+mn-lt"/>
          <a:ea typeface="+mn-ea"/>
          <a:cs typeface="+mn-cs"/>
        </a:defRPr>
      </a:lvl5pPr>
      <a:lvl6pPr marL="2438019" algn="l" defTabSz="975208" rtl="0" eaLnBrk="1" latinLnBrk="0" hangingPunct="1">
        <a:defRPr sz="1920" kern="1200">
          <a:solidFill>
            <a:schemeClr val="tx1"/>
          </a:solidFill>
          <a:latin typeface="+mn-lt"/>
          <a:ea typeface="+mn-ea"/>
          <a:cs typeface="+mn-cs"/>
        </a:defRPr>
      </a:lvl6pPr>
      <a:lvl7pPr marL="2925623" algn="l" defTabSz="975208" rtl="0" eaLnBrk="1" latinLnBrk="0" hangingPunct="1">
        <a:defRPr sz="1920" kern="1200">
          <a:solidFill>
            <a:schemeClr val="tx1"/>
          </a:solidFill>
          <a:latin typeface="+mn-lt"/>
          <a:ea typeface="+mn-ea"/>
          <a:cs typeface="+mn-cs"/>
        </a:defRPr>
      </a:lvl7pPr>
      <a:lvl8pPr marL="3413227" algn="l" defTabSz="975208" rtl="0" eaLnBrk="1" latinLnBrk="0" hangingPunct="1">
        <a:defRPr sz="1920" kern="1200">
          <a:solidFill>
            <a:schemeClr val="tx1"/>
          </a:solidFill>
          <a:latin typeface="+mn-lt"/>
          <a:ea typeface="+mn-ea"/>
          <a:cs typeface="+mn-cs"/>
        </a:defRPr>
      </a:lvl8pPr>
      <a:lvl9pPr marL="3900830" algn="l" defTabSz="975208"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7314" y="519461"/>
            <a:ext cx="7801928" cy="18858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8725" y="2192081"/>
            <a:ext cx="9546179" cy="61905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2062" y="322733"/>
            <a:ext cx="2291000" cy="974864"/>
          </a:xfrm>
          <a:prstGeom prst="rect">
            <a:avLst/>
          </a:prstGeom>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1562719">
            <a:off x="10774864" y="3555290"/>
            <a:ext cx="2295015" cy="6636818"/>
          </a:xfrm>
          <a:prstGeom prst="rect">
            <a:avLst/>
          </a:prstGeom>
        </p:spPr>
      </p:pic>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2062" y="8979850"/>
            <a:ext cx="480064" cy="612226"/>
          </a:xfrm>
          <a:prstGeom prst="rect">
            <a:avLst/>
          </a:prstGeom>
        </p:spPr>
      </p:pic>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8400" y="9139502"/>
            <a:ext cx="7151767" cy="5004864"/>
          </a:xfrm>
          <a:prstGeom prst="rect">
            <a:avLst/>
          </a:prstGeom>
        </p:spPr>
      </p:pic>
    </p:spTree>
    <p:extLst>
      <p:ext uri="{BB962C8B-B14F-4D97-AF65-F5344CB8AC3E}">
        <p14:creationId xmlns:p14="http://schemas.microsoft.com/office/powerpoint/2010/main" val="15577594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r" defTabSz="975208" rtl="0" eaLnBrk="1" latinLnBrk="0" hangingPunct="1">
        <a:lnSpc>
          <a:spcPct val="90000"/>
        </a:lnSpc>
        <a:spcBef>
          <a:spcPct val="0"/>
        </a:spcBef>
        <a:buNone/>
        <a:defRPr sz="4693" kern="1200">
          <a:solidFill>
            <a:schemeClr val="accent1">
              <a:lumMod val="25000"/>
            </a:schemeClr>
          </a:solidFill>
          <a:latin typeface="+mj-lt"/>
          <a:ea typeface="+mj-ea"/>
          <a:cs typeface="+mj-cs"/>
        </a:defRPr>
      </a:lvl1pPr>
    </p:titleStyle>
    <p:bodyStyle>
      <a:lvl1pPr marL="243802" indent="-243802" algn="l" defTabSz="975208" rtl="0" eaLnBrk="1" latinLnBrk="0" hangingPunct="1">
        <a:lnSpc>
          <a:spcPct val="90000"/>
        </a:lnSpc>
        <a:spcBef>
          <a:spcPts val="1067"/>
        </a:spcBef>
        <a:buFont typeface="Arial"/>
        <a:buChar char="•"/>
        <a:defRPr sz="2986" kern="1200">
          <a:solidFill>
            <a:schemeClr val="accent1">
              <a:lumMod val="50000"/>
            </a:schemeClr>
          </a:solidFill>
          <a:latin typeface="+mn-lt"/>
          <a:ea typeface="+mn-ea"/>
          <a:cs typeface="+mn-cs"/>
        </a:defRPr>
      </a:lvl1pPr>
      <a:lvl2pPr marL="731406" indent="-243802" algn="l" defTabSz="975208" rtl="0" eaLnBrk="1" latinLnBrk="0" hangingPunct="1">
        <a:lnSpc>
          <a:spcPct val="90000"/>
        </a:lnSpc>
        <a:spcBef>
          <a:spcPts val="533"/>
        </a:spcBef>
        <a:buFont typeface="Arial"/>
        <a:buChar char="•"/>
        <a:defRPr sz="2560" kern="1200">
          <a:solidFill>
            <a:schemeClr val="accent1">
              <a:lumMod val="50000"/>
            </a:schemeClr>
          </a:solidFill>
          <a:latin typeface="+mn-lt"/>
          <a:ea typeface="+mn-ea"/>
          <a:cs typeface="+mn-cs"/>
        </a:defRPr>
      </a:lvl2pPr>
      <a:lvl3pPr marL="1219010" indent="-243802" algn="l" defTabSz="975208" rtl="0" eaLnBrk="1" latinLnBrk="0" hangingPunct="1">
        <a:lnSpc>
          <a:spcPct val="90000"/>
        </a:lnSpc>
        <a:spcBef>
          <a:spcPts val="533"/>
        </a:spcBef>
        <a:buFont typeface="Arial"/>
        <a:buChar char="•"/>
        <a:defRPr sz="2133" kern="1200">
          <a:solidFill>
            <a:schemeClr val="accent1">
              <a:lumMod val="50000"/>
            </a:schemeClr>
          </a:solidFill>
          <a:latin typeface="+mn-lt"/>
          <a:ea typeface="+mn-ea"/>
          <a:cs typeface="+mn-cs"/>
        </a:defRPr>
      </a:lvl3pPr>
      <a:lvl4pPr marL="1706613" indent="-243802" algn="l" defTabSz="975208" rtl="0" eaLnBrk="1" latinLnBrk="0" hangingPunct="1">
        <a:lnSpc>
          <a:spcPct val="90000"/>
        </a:lnSpc>
        <a:spcBef>
          <a:spcPts val="533"/>
        </a:spcBef>
        <a:buFont typeface="Arial"/>
        <a:buChar char="•"/>
        <a:defRPr sz="1920" kern="1200">
          <a:solidFill>
            <a:schemeClr val="accent1">
              <a:lumMod val="50000"/>
            </a:schemeClr>
          </a:solidFill>
          <a:latin typeface="+mn-lt"/>
          <a:ea typeface="+mn-ea"/>
          <a:cs typeface="+mn-cs"/>
        </a:defRPr>
      </a:lvl4pPr>
      <a:lvl5pPr marL="2194217" indent="-243802" algn="l" defTabSz="975208" rtl="0" eaLnBrk="1" latinLnBrk="0" hangingPunct="1">
        <a:lnSpc>
          <a:spcPct val="90000"/>
        </a:lnSpc>
        <a:spcBef>
          <a:spcPts val="533"/>
        </a:spcBef>
        <a:buFont typeface="Arial"/>
        <a:buChar char="•"/>
        <a:defRPr sz="1920" kern="1200">
          <a:solidFill>
            <a:schemeClr val="accent1">
              <a:lumMod val="50000"/>
            </a:schemeClr>
          </a:solidFill>
          <a:latin typeface="+mn-lt"/>
          <a:ea typeface="+mn-ea"/>
          <a:cs typeface="+mn-cs"/>
        </a:defRPr>
      </a:lvl5pPr>
      <a:lvl6pPr marL="2681821" indent="-243802" algn="l" defTabSz="975208" rtl="0" eaLnBrk="1" latinLnBrk="0" hangingPunct="1">
        <a:lnSpc>
          <a:spcPct val="90000"/>
        </a:lnSpc>
        <a:spcBef>
          <a:spcPts val="533"/>
        </a:spcBef>
        <a:buFont typeface="Arial"/>
        <a:buChar char="•"/>
        <a:defRPr sz="1920" kern="1200">
          <a:solidFill>
            <a:schemeClr val="tx1"/>
          </a:solidFill>
          <a:latin typeface="+mn-lt"/>
          <a:ea typeface="+mn-ea"/>
          <a:cs typeface="+mn-cs"/>
        </a:defRPr>
      </a:lvl6pPr>
      <a:lvl7pPr marL="3169425" indent="-243802" algn="l" defTabSz="975208" rtl="0" eaLnBrk="1" latinLnBrk="0" hangingPunct="1">
        <a:lnSpc>
          <a:spcPct val="90000"/>
        </a:lnSpc>
        <a:spcBef>
          <a:spcPts val="533"/>
        </a:spcBef>
        <a:buFont typeface="Arial"/>
        <a:buChar char="•"/>
        <a:defRPr sz="1920" kern="1200">
          <a:solidFill>
            <a:schemeClr val="tx1"/>
          </a:solidFill>
          <a:latin typeface="+mn-lt"/>
          <a:ea typeface="+mn-ea"/>
          <a:cs typeface="+mn-cs"/>
        </a:defRPr>
      </a:lvl7pPr>
      <a:lvl8pPr marL="3657029" indent="-243802" algn="l" defTabSz="975208" rtl="0" eaLnBrk="1" latinLnBrk="0" hangingPunct="1">
        <a:lnSpc>
          <a:spcPct val="90000"/>
        </a:lnSpc>
        <a:spcBef>
          <a:spcPts val="533"/>
        </a:spcBef>
        <a:buFont typeface="Arial"/>
        <a:buChar char="•"/>
        <a:defRPr sz="1920" kern="1200">
          <a:solidFill>
            <a:schemeClr val="tx1"/>
          </a:solidFill>
          <a:latin typeface="+mn-lt"/>
          <a:ea typeface="+mn-ea"/>
          <a:cs typeface="+mn-cs"/>
        </a:defRPr>
      </a:lvl8pPr>
      <a:lvl9pPr marL="4144632" indent="-243802" algn="l" defTabSz="975208" rtl="0" eaLnBrk="1" latinLnBrk="0" hangingPunct="1">
        <a:lnSpc>
          <a:spcPct val="90000"/>
        </a:lnSpc>
        <a:spcBef>
          <a:spcPts val="533"/>
        </a:spcBef>
        <a:buFont typeface="Arial"/>
        <a:buChar char="•"/>
        <a:defRPr sz="1920" kern="1200">
          <a:solidFill>
            <a:schemeClr val="tx1"/>
          </a:solidFill>
          <a:latin typeface="+mn-lt"/>
          <a:ea typeface="+mn-ea"/>
          <a:cs typeface="+mn-cs"/>
        </a:defRPr>
      </a:lvl9pPr>
    </p:bodyStyle>
    <p:otherStyle>
      <a:defPPr>
        <a:defRPr lang="en-US"/>
      </a:defPPr>
      <a:lvl1pPr marL="0" algn="l" defTabSz="975208" rtl="0" eaLnBrk="1" latinLnBrk="0" hangingPunct="1">
        <a:defRPr sz="1920" kern="1200">
          <a:solidFill>
            <a:schemeClr val="tx1"/>
          </a:solidFill>
          <a:latin typeface="+mn-lt"/>
          <a:ea typeface="+mn-ea"/>
          <a:cs typeface="+mn-cs"/>
        </a:defRPr>
      </a:lvl1pPr>
      <a:lvl2pPr marL="487604" algn="l" defTabSz="975208" rtl="0" eaLnBrk="1" latinLnBrk="0" hangingPunct="1">
        <a:defRPr sz="1920" kern="1200">
          <a:solidFill>
            <a:schemeClr val="tx1"/>
          </a:solidFill>
          <a:latin typeface="+mn-lt"/>
          <a:ea typeface="+mn-ea"/>
          <a:cs typeface="+mn-cs"/>
        </a:defRPr>
      </a:lvl2pPr>
      <a:lvl3pPr marL="975208" algn="l" defTabSz="975208" rtl="0" eaLnBrk="1" latinLnBrk="0" hangingPunct="1">
        <a:defRPr sz="1920" kern="1200">
          <a:solidFill>
            <a:schemeClr val="tx1"/>
          </a:solidFill>
          <a:latin typeface="+mn-lt"/>
          <a:ea typeface="+mn-ea"/>
          <a:cs typeface="+mn-cs"/>
        </a:defRPr>
      </a:lvl3pPr>
      <a:lvl4pPr marL="1462811" algn="l" defTabSz="975208" rtl="0" eaLnBrk="1" latinLnBrk="0" hangingPunct="1">
        <a:defRPr sz="1920" kern="1200">
          <a:solidFill>
            <a:schemeClr val="tx1"/>
          </a:solidFill>
          <a:latin typeface="+mn-lt"/>
          <a:ea typeface="+mn-ea"/>
          <a:cs typeface="+mn-cs"/>
        </a:defRPr>
      </a:lvl4pPr>
      <a:lvl5pPr marL="1950415" algn="l" defTabSz="975208" rtl="0" eaLnBrk="1" latinLnBrk="0" hangingPunct="1">
        <a:defRPr sz="1920" kern="1200">
          <a:solidFill>
            <a:schemeClr val="tx1"/>
          </a:solidFill>
          <a:latin typeface="+mn-lt"/>
          <a:ea typeface="+mn-ea"/>
          <a:cs typeface="+mn-cs"/>
        </a:defRPr>
      </a:lvl5pPr>
      <a:lvl6pPr marL="2438019" algn="l" defTabSz="975208" rtl="0" eaLnBrk="1" latinLnBrk="0" hangingPunct="1">
        <a:defRPr sz="1920" kern="1200">
          <a:solidFill>
            <a:schemeClr val="tx1"/>
          </a:solidFill>
          <a:latin typeface="+mn-lt"/>
          <a:ea typeface="+mn-ea"/>
          <a:cs typeface="+mn-cs"/>
        </a:defRPr>
      </a:lvl6pPr>
      <a:lvl7pPr marL="2925623" algn="l" defTabSz="975208" rtl="0" eaLnBrk="1" latinLnBrk="0" hangingPunct="1">
        <a:defRPr sz="1920" kern="1200">
          <a:solidFill>
            <a:schemeClr val="tx1"/>
          </a:solidFill>
          <a:latin typeface="+mn-lt"/>
          <a:ea typeface="+mn-ea"/>
          <a:cs typeface="+mn-cs"/>
        </a:defRPr>
      </a:lvl7pPr>
      <a:lvl8pPr marL="3413227" algn="l" defTabSz="975208" rtl="0" eaLnBrk="1" latinLnBrk="0" hangingPunct="1">
        <a:defRPr sz="1920" kern="1200">
          <a:solidFill>
            <a:schemeClr val="tx1"/>
          </a:solidFill>
          <a:latin typeface="+mn-lt"/>
          <a:ea typeface="+mn-ea"/>
          <a:cs typeface="+mn-cs"/>
        </a:defRPr>
      </a:lvl8pPr>
      <a:lvl9pPr marL="3900830" algn="l" defTabSz="975208"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8.xml"/><Relationship Id="rId1" Type="http://schemas.openxmlformats.org/officeDocument/2006/relationships/video" Target="https://www.youtube.com/embed/zoVdAcvNStE" TargetMode="External"/><Relationship Id="rId5" Type="http://schemas.openxmlformats.org/officeDocument/2006/relationships/image" Target="../media/image39.jpe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7.xml"/><Relationship Id="rId1" Type="http://schemas.openxmlformats.org/officeDocument/2006/relationships/vmlDrawing" Target="../drawings/vmlDrawing1.vml"/><Relationship Id="rId5" Type="http://schemas.openxmlformats.org/officeDocument/2006/relationships/image" Target="../media/image43.e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45.emf"/></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3.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3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41.xml"/><Relationship Id="rId1" Type="http://schemas.openxmlformats.org/officeDocument/2006/relationships/slideLayout" Target="../slideLayouts/slideLayout34.xml"/><Relationship Id="rId4" Type="http://schemas.openxmlformats.org/officeDocument/2006/relationships/image" Target="../media/image69.emf"/></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3.xml"/><Relationship Id="rId1" Type="http://schemas.openxmlformats.org/officeDocument/2006/relationships/slideLayout" Target="../slideLayouts/slideLayout23.xml"/><Relationship Id="rId4" Type="http://schemas.openxmlformats.org/officeDocument/2006/relationships/chart" Target="../charts/chart5.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hyperlink" Target="http://www.sebp.police.uk/" TargetMode="External"/><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2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jpeg"/><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47.xml"/><Relationship Id="rId4" Type="http://schemas.openxmlformats.org/officeDocument/2006/relationships/image" Target="../media/image82.jpe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eg"/><Relationship Id="rId1" Type="http://schemas.openxmlformats.org/officeDocument/2006/relationships/slideLayout" Target="../slideLayouts/slideLayout49.xml"/><Relationship Id="rId5" Type="http://schemas.openxmlformats.org/officeDocument/2006/relationships/image" Target="../media/image80.png"/><Relationship Id="rId4" Type="http://schemas.openxmlformats.org/officeDocument/2006/relationships/image" Target="../media/image85.JPG"/></Relationships>
</file>

<file path=ppt/slides/_rels/slide6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8" Type="http://schemas.openxmlformats.org/officeDocument/2006/relationships/image" Target="../media/image91.tiff"/><Relationship Id="rId3" Type="http://schemas.openxmlformats.org/officeDocument/2006/relationships/image" Target="../media/image86.tiff"/><Relationship Id="rId7" Type="http://schemas.openxmlformats.org/officeDocument/2006/relationships/image" Target="../media/image90.tiff"/><Relationship Id="rId2" Type="http://schemas.openxmlformats.org/officeDocument/2006/relationships/notesSlide" Target="../notesSlides/notesSlide52.xml"/><Relationship Id="rId1" Type="http://schemas.openxmlformats.org/officeDocument/2006/relationships/slideLayout" Target="../slideLayouts/slideLayout47.xml"/><Relationship Id="rId6" Type="http://schemas.openxmlformats.org/officeDocument/2006/relationships/image" Target="../media/image89.tiff"/><Relationship Id="rId5" Type="http://schemas.openxmlformats.org/officeDocument/2006/relationships/image" Target="../media/image88.tiff"/><Relationship Id="rId4" Type="http://schemas.openxmlformats.org/officeDocument/2006/relationships/image" Target="../media/image87.tiff"/><Relationship Id="rId9"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53.xml"/><Relationship Id="rId1" Type="http://schemas.openxmlformats.org/officeDocument/2006/relationships/slideLayout" Target="../slideLayouts/slideLayout51.xml"/><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9.emf"/><Relationship Id="rId4" Type="http://schemas.openxmlformats.org/officeDocument/2006/relationships/image" Target="../media/image28.emf"/></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24B089-5432-4861-9909-E865EBE5F9AF}"/>
              </a:ext>
            </a:extLst>
          </p:cNvPr>
          <p:cNvSpPr>
            <a:spLocks noGrp="1"/>
          </p:cNvSpPr>
          <p:nvPr>
            <p:ph type="ctrTitle"/>
          </p:nvPr>
        </p:nvSpPr>
        <p:spPr>
          <a:xfrm>
            <a:off x="1377923" y="3443854"/>
            <a:ext cx="10247366" cy="1796751"/>
          </a:xfrm>
        </p:spPr>
        <p:txBody>
          <a:bodyPr/>
          <a:lstStyle/>
          <a:p>
            <a:pPr algn="ctr"/>
            <a:r>
              <a:rPr lang="en-GB" dirty="0"/>
              <a:t>Ten Evidence-Based Discoveries That Change the Way You Police</a:t>
            </a:r>
          </a:p>
        </p:txBody>
      </p:sp>
      <p:pic>
        <p:nvPicPr>
          <p:cNvPr id="8" name="Picture 7">
            <a:extLst>
              <a:ext uri="{FF2B5EF4-FFF2-40B4-BE49-F238E27FC236}">
                <a16:creationId xmlns:a16="http://schemas.microsoft.com/office/drawing/2014/main" id="{CED2BB66-4E1F-4DE7-A544-7F1FA1CA1F88}"/>
              </a:ext>
            </a:extLst>
          </p:cNvPr>
          <p:cNvPicPr/>
          <p:nvPr/>
        </p:nvPicPr>
        <p:blipFill rotWithShape="1">
          <a:blip r:embed="rId2">
            <a:extLst>
              <a:ext uri="{28A0092B-C50C-407E-A947-70E740481C1C}">
                <a14:useLocalDpi xmlns:a14="http://schemas.microsoft.com/office/drawing/2010/main" val="0"/>
              </a:ext>
            </a:extLst>
          </a:blip>
          <a:srcRect r="6494" b="13744"/>
          <a:stretch/>
        </p:blipFill>
        <p:spPr bwMode="auto">
          <a:xfrm>
            <a:off x="4352308" y="589243"/>
            <a:ext cx="3798046" cy="1536224"/>
          </a:xfrm>
          <a:prstGeom prst="rect">
            <a:avLst/>
          </a:prstGeom>
          <a:noFill/>
          <a:ln>
            <a:noFill/>
          </a:ln>
        </p:spPr>
      </p:pic>
      <p:sp>
        <p:nvSpPr>
          <p:cNvPr id="4" name="TextBox 3">
            <a:extLst>
              <a:ext uri="{FF2B5EF4-FFF2-40B4-BE49-F238E27FC236}">
                <a16:creationId xmlns:a16="http://schemas.microsoft.com/office/drawing/2014/main" id="{1CC3E976-02F4-46CF-B475-D156A8E6CBB9}"/>
              </a:ext>
            </a:extLst>
          </p:cNvPr>
          <p:cNvSpPr txBox="1"/>
          <p:nvPr/>
        </p:nvSpPr>
        <p:spPr>
          <a:xfrm>
            <a:off x="1670539" y="2431122"/>
            <a:ext cx="9161584" cy="1323439"/>
          </a:xfrm>
          <a:prstGeom prst="rect">
            <a:avLst/>
          </a:prstGeom>
          <a:noFill/>
        </p:spPr>
        <p:txBody>
          <a:bodyPr wrap="square" rtlCol="0">
            <a:spAutoFit/>
          </a:bodyPr>
          <a:lstStyle/>
          <a:p>
            <a:pPr algn="ctr"/>
            <a:r>
              <a:rPr lang="en-GB" sz="4000" b="1" dirty="0"/>
              <a:t>Annual Conference 2018</a:t>
            </a:r>
          </a:p>
          <a:p>
            <a:pPr algn="ctr"/>
            <a:r>
              <a:rPr lang="en-GB" sz="4000" b="1" dirty="0"/>
              <a:t>1</a:t>
            </a:r>
            <a:r>
              <a:rPr lang="en-GB" sz="4000" b="1" baseline="30000" dirty="0"/>
              <a:t>st</a:t>
            </a:r>
            <a:r>
              <a:rPr lang="en-GB" sz="4000" b="1" dirty="0"/>
              <a:t> – 2</a:t>
            </a:r>
            <a:r>
              <a:rPr lang="en-GB" sz="4000" b="1" baseline="30000" dirty="0"/>
              <a:t>nd</a:t>
            </a:r>
            <a:r>
              <a:rPr lang="en-GB" sz="4000" b="1" dirty="0"/>
              <a:t> March, The Open University</a:t>
            </a:r>
          </a:p>
        </p:txBody>
      </p:sp>
      <p:sp>
        <p:nvSpPr>
          <p:cNvPr id="9" name="TextBox 8">
            <a:extLst>
              <a:ext uri="{FF2B5EF4-FFF2-40B4-BE49-F238E27FC236}">
                <a16:creationId xmlns:a16="http://schemas.microsoft.com/office/drawing/2014/main" id="{968742D3-8B6B-4831-852E-D099A742ECEB}"/>
              </a:ext>
            </a:extLst>
          </p:cNvPr>
          <p:cNvSpPr txBox="1"/>
          <p:nvPr/>
        </p:nvSpPr>
        <p:spPr>
          <a:xfrm>
            <a:off x="420947" y="5329516"/>
            <a:ext cx="2392591" cy="492443"/>
          </a:xfrm>
          <a:prstGeom prst="rect">
            <a:avLst/>
          </a:prstGeom>
          <a:noFill/>
        </p:spPr>
        <p:txBody>
          <a:bodyPr wrap="square" rtlCol="0">
            <a:spAutoFit/>
          </a:bodyPr>
          <a:lstStyle/>
          <a:p>
            <a:r>
              <a:rPr lang="en-GB" b="1" dirty="0"/>
              <a:t>Sponsored by</a:t>
            </a:r>
          </a:p>
        </p:txBody>
      </p:sp>
      <p:pic>
        <p:nvPicPr>
          <p:cNvPr id="11" name="Picture 10">
            <a:extLst>
              <a:ext uri="{FF2B5EF4-FFF2-40B4-BE49-F238E27FC236}">
                <a16:creationId xmlns:a16="http://schemas.microsoft.com/office/drawing/2014/main" id="{81F4DC89-2670-472F-A6FE-19B75026D8A0}"/>
              </a:ext>
            </a:extLst>
          </p:cNvPr>
          <p:cNvPicPr>
            <a:picLocks noChangeAspect="1"/>
          </p:cNvPicPr>
          <p:nvPr/>
        </p:nvPicPr>
        <p:blipFill>
          <a:blip r:embed="rId3"/>
          <a:stretch>
            <a:fillRect/>
          </a:stretch>
        </p:blipFill>
        <p:spPr>
          <a:xfrm>
            <a:off x="847494" y="6154468"/>
            <a:ext cx="2099875" cy="901162"/>
          </a:xfrm>
          <a:prstGeom prst="rect">
            <a:avLst/>
          </a:prstGeom>
        </p:spPr>
      </p:pic>
      <p:pic>
        <p:nvPicPr>
          <p:cNvPr id="13" name="Picture 12">
            <a:extLst>
              <a:ext uri="{FF2B5EF4-FFF2-40B4-BE49-F238E27FC236}">
                <a16:creationId xmlns:a16="http://schemas.microsoft.com/office/drawing/2014/main" id="{4D46226E-B80C-4710-AD3A-25D42006A1C2}"/>
              </a:ext>
            </a:extLst>
          </p:cNvPr>
          <p:cNvPicPr>
            <a:picLocks noChangeAspect="1"/>
          </p:cNvPicPr>
          <p:nvPr/>
        </p:nvPicPr>
        <p:blipFill>
          <a:blip r:embed="rId4"/>
          <a:stretch>
            <a:fillRect/>
          </a:stretch>
        </p:blipFill>
        <p:spPr>
          <a:xfrm>
            <a:off x="3841762" y="6171119"/>
            <a:ext cx="2099875" cy="1065926"/>
          </a:xfrm>
          <a:prstGeom prst="rect">
            <a:avLst/>
          </a:prstGeom>
        </p:spPr>
      </p:pic>
      <p:pic>
        <p:nvPicPr>
          <p:cNvPr id="15" name="Picture 14">
            <a:extLst>
              <a:ext uri="{FF2B5EF4-FFF2-40B4-BE49-F238E27FC236}">
                <a16:creationId xmlns:a16="http://schemas.microsoft.com/office/drawing/2014/main" id="{463CE775-9538-4D44-A135-E6CB86E0FA12}"/>
              </a:ext>
            </a:extLst>
          </p:cNvPr>
          <p:cNvPicPr>
            <a:picLocks noChangeAspect="1"/>
          </p:cNvPicPr>
          <p:nvPr/>
        </p:nvPicPr>
        <p:blipFill>
          <a:blip r:embed="rId5"/>
          <a:stretch>
            <a:fillRect/>
          </a:stretch>
        </p:blipFill>
        <p:spPr>
          <a:xfrm>
            <a:off x="6772847" y="6227766"/>
            <a:ext cx="2437257" cy="952633"/>
          </a:xfrm>
          <a:prstGeom prst="rect">
            <a:avLst/>
          </a:prstGeom>
        </p:spPr>
      </p:pic>
      <p:pic>
        <p:nvPicPr>
          <p:cNvPr id="17" name="Picture 16">
            <a:extLst>
              <a:ext uri="{FF2B5EF4-FFF2-40B4-BE49-F238E27FC236}">
                <a16:creationId xmlns:a16="http://schemas.microsoft.com/office/drawing/2014/main" id="{1444EE85-4D65-41BA-A85A-9A7190DD674E}"/>
              </a:ext>
            </a:extLst>
          </p:cNvPr>
          <p:cNvPicPr>
            <a:picLocks noChangeAspect="1"/>
          </p:cNvPicPr>
          <p:nvPr/>
        </p:nvPicPr>
        <p:blipFill rotWithShape="1">
          <a:blip r:embed="rId6"/>
          <a:srcRect l="11807" t="9586" r="14707" b="15808"/>
          <a:stretch/>
        </p:blipFill>
        <p:spPr>
          <a:xfrm>
            <a:off x="9830299" y="6205361"/>
            <a:ext cx="2099875" cy="1065927"/>
          </a:xfrm>
          <a:prstGeom prst="rect">
            <a:avLst/>
          </a:prstGeom>
        </p:spPr>
      </p:pic>
      <p:pic>
        <p:nvPicPr>
          <p:cNvPr id="19" name="Picture 18">
            <a:extLst>
              <a:ext uri="{FF2B5EF4-FFF2-40B4-BE49-F238E27FC236}">
                <a16:creationId xmlns:a16="http://schemas.microsoft.com/office/drawing/2014/main" id="{7805AF93-68B4-4156-B519-5A1E4DEB1BEF}"/>
              </a:ext>
            </a:extLst>
          </p:cNvPr>
          <p:cNvPicPr>
            <a:picLocks noChangeAspect="1"/>
          </p:cNvPicPr>
          <p:nvPr/>
        </p:nvPicPr>
        <p:blipFill>
          <a:blip r:embed="rId7"/>
          <a:stretch>
            <a:fillRect/>
          </a:stretch>
        </p:blipFill>
        <p:spPr>
          <a:xfrm>
            <a:off x="420947" y="7636984"/>
            <a:ext cx="8688080" cy="1978286"/>
          </a:xfrm>
          <a:prstGeom prst="rect">
            <a:avLst/>
          </a:prstGeom>
        </p:spPr>
      </p:pic>
      <p:sp>
        <p:nvSpPr>
          <p:cNvPr id="20" name="Rectangle 19">
            <a:extLst>
              <a:ext uri="{FF2B5EF4-FFF2-40B4-BE49-F238E27FC236}">
                <a16:creationId xmlns:a16="http://schemas.microsoft.com/office/drawing/2014/main" id="{82A28CF2-756C-455E-B6AA-E1619BAF1EE2}"/>
              </a:ext>
            </a:extLst>
          </p:cNvPr>
          <p:cNvSpPr/>
          <p:nvPr/>
        </p:nvSpPr>
        <p:spPr>
          <a:xfrm>
            <a:off x="9830299" y="7629167"/>
            <a:ext cx="3483028" cy="707886"/>
          </a:xfrm>
          <a:prstGeom prst="rect">
            <a:avLst/>
          </a:prstGeom>
        </p:spPr>
        <p:txBody>
          <a:bodyPr wrap="square">
            <a:spAutoFit/>
          </a:bodyPr>
          <a:lstStyle/>
          <a:p>
            <a:pPr lvl="0">
              <a:buClr>
                <a:srgbClr val="75AAE5"/>
              </a:buClr>
              <a:buSzPct val="90000"/>
            </a:pPr>
            <a:r>
              <a:rPr lang="en-GB" sz="4000" b="1" dirty="0">
                <a:solidFill>
                  <a:srgbClr val="FFFFFF"/>
                </a:solidFill>
              </a:rPr>
              <a:t>#SEBP2018</a:t>
            </a:r>
          </a:p>
        </p:txBody>
      </p:sp>
    </p:spTree>
    <p:extLst>
      <p:ext uri="{BB962C8B-B14F-4D97-AF65-F5344CB8AC3E}">
        <p14:creationId xmlns:p14="http://schemas.microsoft.com/office/powerpoint/2010/main" val="172833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4"/>
          <p:cNvSpPr>
            <a:spLocks noGrp="1"/>
          </p:cNvSpPr>
          <p:nvPr>
            <p:ph type="title"/>
          </p:nvPr>
        </p:nvSpPr>
        <p:spPr>
          <a:xfrm>
            <a:off x="357674" y="1396826"/>
            <a:ext cx="12287865" cy="1023990"/>
          </a:xfrm>
        </p:spPr>
        <p:txBody>
          <a:bodyPr/>
          <a:lstStyle/>
          <a:p>
            <a:pPr lvl="1" algn="ctr"/>
            <a:br>
              <a:rPr lang="en-GB" altLang="en-US" dirty="0"/>
            </a:br>
            <a:r>
              <a:rPr lang="en-GB" altLang="en-US" sz="4550" dirty="0"/>
              <a:t>Thames Valley Police</a:t>
            </a:r>
            <a:br>
              <a:rPr lang="en-GB" altLang="en-US" sz="3413" dirty="0"/>
            </a:br>
            <a:endParaRPr lang="en-GB" altLang="en-US" dirty="0"/>
          </a:p>
        </p:txBody>
      </p:sp>
      <p:sp>
        <p:nvSpPr>
          <p:cNvPr id="27652" name="Content Placeholder 5"/>
          <p:cNvSpPr>
            <a:spLocks noGrp="1"/>
          </p:cNvSpPr>
          <p:nvPr>
            <p:ph idx="4294967295"/>
          </p:nvPr>
        </p:nvSpPr>
        <p:spPr>
          <a:xfrm>
            <a:off x="716070" y="2728010"/>
            <a:ext cx="11827070" cy="4505551"/>
          </a:xfrm>
        </p:spPr>
        <p:txBody>
          <a:bodyPr numCol="2" anchor="ctr"/>
          <a:lstStyle/>
          <a:p>
            <a:pPr marL="487604" lvl="1" indent="-487604">
              <a:buFont typeface="Arial" panose="020B0604020202020204" pitchFamily="34" charset="0"/>
              <a:buChar char="•"/>
            </a:pPr>
            <a:r>
              <a:rPr lang="en-GB" altLang="en-US" sz="3413" dirty="0"/>
              <a:t>Open University</a:t>
            </a:r>
          </a:p>
          <a:p>
            <a:pPr marL="487604" lvl="1" indent="-487604">
              <a:buFont typeface="Arial" panose="020B0604020202020204" pitchFamily="34" charset="0"/>
              <a:buChar char="•"/>
            </a:pPr>
            <a:r>
              <a:rPr lang="en-GB" altLang="en-US" sz="3413" dirty="0"/>
              <a:t>Cambridge University</a:t>
            </a:r>
          </a:p>
          <a:p>
            <a:pPr marL="487604" lvl="1" indent="-487604">
              <a:buFont typeface="Arial" panose="020B0604020202020204" pitchFamily="34" charset="0"/>
              <a:buChar char="•"/>
            </a:pPr>
            <a:r>
              <a:rPr lang="en-GB" altLang="en-US" sz="3413" dirty="0"/>
              <a:t>Oxford University</a:t>
            </a:r>
          </a:p>
          <a:p>
            <a:pPr marL="487604" lvl="1" indent="-487604">
              <a:buFont typeface="Arial" panose="020B0604020202020204" pitchFamily="34" charset="0"/>
              <a:buChar char="•"/>
            </a:pPr>
            <a:r>
              <a:rPr lang="en-GB" altLang="en-US" sz="3413" dirty="0"/>
              <a:t>Bucks New University</a:t>
            </a:r>
          </a:p>
          <a:p>
            <a:pPr marL="487604" lvl="1" indent="-487604">
              <a:buFont typeface="Arial" panose="020B0604020202020204" pitchFamily="34" charset="0"/>
              <a:buChar char="•"/>
            </a:pPr>
            <a:r>
              <a:rPr lang="en-GB" altLang="en-US" sz="3413" dirty="0"/>
              <a:t>Oxford Brookes University</a:t>
            </a:r>
          </a:p>
          <a:p>
            <a:pPr marL="487604" lvl="1" indent="-487604">
              <a:buFont typeface="Arial" panose="020B0604020202020204" pitchFamily="34" charset="0"/>
              <a:buChar char="•"/>
            </a:pPr>
            <a:r>
              <a:rPr lang="en-GB" altLang="en-US" sz="3413" dirty="0"/>
              <a:t>Warwick Business School</a:t>
            </a:r>
          </a:p>
          <a:p>
            <a:pPr marL="487604" lvl="1" indent="-487604">
              <a:buFont typeface="Arial" panose="020B0604020202020204" pitchFamily="34" charset="0"/>
              <a:buChar char="•"/>
            </a:pPr>
            <a:r>
              <a:rPr lang="en-GB" altLang="en-US" sz="3413" dirty="0"/>
              <a:t>Durham University Business School</a:t>
            </a:r>
          </a:p>
          <a:p>
            <a:pPr marL="0" lvl="1" indent="0">
              <a:buNone/>
            </a:pPr>
            <a:endParaRPr lang="en-GB" altLang="en-US" sz="3413" dirty="0"/>
          </a:p>
          <a:p>
            <a:pPr marL="487604" lvl="1" indent="-487604">
              <a:buFont typeface="Arial" panose="020B0604020202020204" pitchFamily="34" charset="0"/>
              <a:buChar char="•"/>
            </a:pPr>
            <a:r>
              <a:rPr lang="en-GB" altLang="en-US" sz="3413" dirty="0"/>
              <a:t>Study Sponsorship</a:t>
            </a:r>
          </a:p>
          <a:p>
            <a:pPr marL="487604" lvl="1" indent="-487604">
              <a:buFont typeface="Arial" panose="020B0604020202020204" pitchFamily="34" charset="0"/>
              <a:buChar char="•"/>
            </a:pPr>
            <a:r>
              <a:rPr lang="en-GB" altLang="en-US" sz="3413" dirty="0"/>
              <a:t>Consortium</a:t>
            </a:r>
          </a:p>
          <a:p>
            <a:pPr marL="487604" lvl="1" indent="-487604">
              <a:buFont typeface="Arial" panose="020B0604020202020204" pitchFamily="34" charset="0"/>
              <a:buChar char="•"/>
            </a:pPr>
            <a:r>
              <a:rPr lang="en-GB" altLang="en-US" sz="3413" dirty="0"/>
              <a:t>Advisory Board</a:t>
            </a:r>
          </a:p>
          <a:p>
            <a:pPr marL="487604" lvl="1" indent="-487604">
              <a:buFont typeface="Arial" panose="020B0604020202020204" pitchFamily="34" charset="0"/>
              <a:buChar char="•"/>
            </a:pPr>
            <a:r>
              <a:rPr lang="en-GB" altLang="en-US" sz="3413" dirty="0"/>
              <a:t>Partnership arrangements</a:t>
            </a:r>
          </a:p>
          <a:p>
            <a:pPr marL="487604" lvl="1" indent="-487604">
              <a:buFont typeface="Arial" panose="020B0604020202020204" pitchFamily="34" charset="0"/>
              <a:buChar char="•"/>
            </a:pPr>
            <a:r>
              <a:rPr lang="en-GB" altLang="en-US" sz="3413" dirty="0"/>
              <a:t>Research</a:t>
            </a:r>
          </a:p>
          <a:p>
            <a:pPr marL="0" lvl="1" indent="0">
              <a:buNone/>
            </a:pPr>
            <a:r>
              <a:rPr lang="en-GB" altLang="en-US" sz="3413" dirty="0"/>
              <a:t>	</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702" y="6559835"/>
            <a:ext cx="6737261" cy="1347452"/>
          </a:xfrm>
          <a:prstGeom prst="rect">
            <a:avLst/>
          </a:prstGeom>
        </p:spPr>
      </p:pic>
    </p:spTree>
    <p:extLst>
      <p:ext uri="{BB962C8B-B14F-4D97-AF65-F5344CB8AC3E}">
        <p14:creationId xmlns:p14="http://schemas.microsoft.com/office/powerpoint/2010/main" val="1883942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Content Placeholder 5"/>
          <p:cNvSpPr>
            <a:spLocks noGrp="1"/>
          </p:cNvSpPr>
          <p:nvPr>
            <p:ph idx="4294967295"/>
          </p:nvPr>
        </p:nvSpPr>
        <p:spPr>
          <a:xfrm>
            <a:off x="357674" y="1806423"/>
            <a:ext cx="12287865" cy="6143931"/>
          </a:xfrm>
        </p:spPr>
        <p:txBody>
          <a:bodyPr anchor="ctr"/>
          <a:lstStyle/>
          <a:p>
            <a:pPr marL="0" indent="0" algn="ctr">
              <a:buNone/>
            </a:pPr>
            <a:r>
              <a:rPr lang="en-GB" altLang="en-US" sz="5404" dirty="0"/>
              <a:t>How turn from</a:t>
            </a:r>
          </a:p>
          <a:p>
            <a:pPr marL="0" indent="0" algn="ctr">
              <a:buNone/>
            </a:pPr>
            <a:r>
              <a:rPr lang="en-GB" altLang="en-US" sz="5404" dirty="0"/>
              <a:t>‘Quietly radical’</a:t>
            </a:r>
          </a:p>
          <a:p>
            <a:pPr marL="0" indent="0" algn="ctr">
              <a:buNone/>
            </a:pPr>
            <a:r>
              <a:rPr lang="en-GB" altLang="en-US" sz="5404" dirty="0"/>
              <a:t>to</a:t>
            </a:r>
          </a:p>
          <a:p>
            <a:pPr marL="0" indent="0" algn="ctr">
              <a:buNone/>
            </a:pPr>
            <a:r>
              <a:rPr lang="en-GB" altLang="en-US" sz="5404" dirty="0"/>
              <a:t>‘Business as </a:t>
            </a:r>
            <a:r>
              <a:rPr lang="en-GB" altLang="en-US" sz="5404"/>
              <a:t>usual’?</a:t>
            </a:r>
            <a:endParaRPr lang="en-GB" altLang="en-US" sz="5404" dirty="0"/>
          </a:p>
          <a:p>
            <a:pPr marL="0" indent="0" algn="ctr">
              <a:buNone/>
            </a:pPr>
            <a:endParaRPr lang="en-GB" altLang="en-US" sz="4266" dirty="0"/>
          </a:p>
          <a:p>
            <a:pPr marL="0" indent="0" algn="r">
              <a:buNone/>
            </a:pPr>
            <a:endParaRPr lang="en-GB" altLang="en-US" sz="1706" dirty="0"/>
          </a:p>
        </p:txBody>
      </p:sp>
    </p:spTree>
    <p:extLst>
      <p:ext uri="{BB962C8B-B14F-4D97-AF65-F5344CB8AC3E}">
        <p14:creationId xmlns:p14="http://schemas.microsoft.com/office/powerpoint/2010/main" val="3033515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D2BB66-4E1F-4DE7-A544-7F1FA1CA1F88}"/>
              </a:ext>
            </a:extLst>
          </p:cNvPr>
          <p:cNvPicPr/>
          <p:nvPr/>
        </p:nvPicPr>
        <p:blipFill rotWithShape="1">
          <a:blip r:embed="rId2">
            <a:extLst>
              <a:ext uri="{28A0092B-C50C-407E-A947-70E740481C1C}">
                <a14:useLocalDpi xmlns:a14="http://schemas.microsoft.com/office/drawing/2010/main" val="0"/>
              </a:ext>
            </a:extLst>
          </a:blip>
          <a:srcRect r="6494" b="13744"/>
          <a:stretch/>
        </p:blipFill>
        <p:spPr bwMode="auto">
          <a:xfrm>
            <a:off x="501277" y="368212"/>
            <a:ext cx="3798046" cy="1536224"/>
          </a:xfrm>
          <a:prstGeom prst="rect">
            <a:avLst/>
          </a:prstGeom>
          <a:noFill/>
          <a:ln>
            <a:noFill/>
          </a:ln>
        </p:spPr>
      </p:pic>
      <p:sp>
        <p:nvSpPr>
          <p:cNvPr id="12" name="Rectangle 11">
            <a:extLst>
              <a:ext uri="{FF2B5EF4-FFF2-40B4-BE49-F238E27FC236}">
                <a16:creationId xmlns:a16="http://schemas.microsoft.com/office/drawing/2014/main" id="{9A4D2089-E7D2-4927-8EA8-6B999AF5A70C}"/>
              </a:ext>
            </a:extLst>
          </p:cNvPr>
          <p:cNvSpPr/>
          <p:nvPr/>
        </p:nvSpPr>
        <p:spPr>
          <a:xfrm>
            <a:off x="0" y="3440731"/>
            <a:ext cx="12774612" cy="2862322"/>
          </a:xfrm>
          <a:prstGeom prst="rect">
            <a:avLst/>
          </a:prstGeom>
        </p:spPr>
        <p:txBody>
          <a:bodyPr wrap="square">
            <a:spAutoFit/>
          </a:bodyPr>
          <a:lstStyle/>
          <a:p>
            <a:pPr algn="ctr"/>
            <a:r>
              <a:rPr lang="en-GB" sz="6000" b="1" dirty="0">
                <a:solidFill>
                  <a:prstClr val="white"/>
                </a:solidFill>
                <a:ea typeface="+mj-ea"/>
                <a:cs typeface="+mj-cs"/>
              </a:rPr>
              <a:t>“Experimental.... Behavioural.... Digital…. </a:t>
            </a:r>
          </a:p>
          <a:p>
            <a:pPr algn="ctr"/>
            <a:r>
              <a:rPr lang="en-GB" sz="6000" b="1" dirty="0">
                <a:solidFill>
                  <a:prstClr val="white"/>
                </a:solidFill>
                <a:ea typeface="+mj-ea"/>
                <a:cs typeface="+mj-cs"/>
              </a:rPr>
              <a:t>The future of policing”</a:t>
            </a:r>
            <a:endParaRPr lang="en-GB" sz="6000" dirty="0"/>
          </a:p>
        </p:txBody>
      </p:sp>
      <p:sp>
        <p:nvSpPr>
          <p:cNvPr id="14" name="Rectangle 13">
            <a:extLst>
              <a:ext uri="{FF2B5EF4-FFF2-40B4-BE49-F238E27FC236}">
                <a16:creationId xmlns:a16="http://schemas.microsoft.com/office/drawing/2014/main" id="{1C99BBFC-8AE7-4AC8-9938-6B1BA5207B2F}"/>
              </a:ext>
            </a:extLst>
          </p:cNvPr>
          <p:cNvSpPr/>
          <p:nvPr/>
        </p:nvSpPr>
        <p:spPr>
          <a:xfrm>
            <a:off x="228600" y="8294832"/>
            <a:ext cx="9741877" cy="1323439"/>
          </a:xfrm>
          <a:prstGeom prst="rect">
            <a:avLst/>
          </a:prstGeom>
        </p:spPr>
        <p:txBody>
          <a:bodyPr wrap="square">
            <a:spAutoFit/>
          </a:bodyPr>
          <a:lstStyle/>
          <a:p>
            <a:pPr lvl="0">
              <a:buClr>
                <a:srgbClr val="75AAE5"/>
              </a:buClr>
              <a:buSzPct val="90000"/>
            </a:pPr>
            <a:r>
              <a:rPr lang="en-GB" sz="4000" dirty="0">
                <a:solidFill>
                  <a:srgbClr val="FFFFFF"/>
                </a:solidFill>
              </a:rPr>
              <a:t>T/Assistant Chief Constable Alex Murray</a:t>
            </a:r>
          </a:p>
          <a:p>
            <a:pPr lvl="0">
              <a:buClr>
                <a:srgbClr val="75AAE5"/>
              </a:buClr>
              <a:buSzPct val="90000"/>
            </a:pPr>
            <a:r>
              <a:rPr lang="en-GB" sz="4000" dirty="0">
                <a:solidFill>
                  <a:srgbClr val="FFFFFF"/>
                </a:solidFill>
              </a:rPr>
              <a:t>West Midlands Police and Chair, SEBP</a:t>
            </a:r>
          </a:p>
        </p:txBody>
      </p:sp>
      <p:sp>
        <p:nvSpPr>
          <p:cNvPr id="5" name="Rectangle 4">
            <a:extLst>
              <a:ext uri="{FF2B5EF4-FFF2-40B4-BE49-F238E27FC236}">
                <a16:creationId xmlns:a16="http://schemas.microsoft.com/office/drawing/2014/main" id="{15A4DED4-AFD2-4011-A02F-3916D80AEBD8}"/>
              </a:ext>
            </a:extLst>
          </p:cNvPr>
          <p:cNvSpPr/>
          <p:nvPr/>
        </p:nvSpPr>
        <p:spPr>
          <a:xfrm>
            <a:off x="9520185" y="7265990"/>
            <a:ext cx="3483028" cy="707886"/>
          </a:xfrm>
          <a:prstGeom prst="rect">
            <a:avLst/>
          </a:prstGeom>
        </p:spPr>
        <p:txBody>
          <a:bodyPr wrap="square">
            <a:spAutoFit/>
          </a:bodyPr>
          <a:lstStyle/>
          <a:p>
            <a:pPr lvl="0">
              <a:buClr>
                <a:srgbClr val="75AAE5"/>
              </a:buClr>
              <a:buSzPct val="90000"/>
            </a:pPr>
            <a:r>
              <a:rPr lang="en-GB" sz="4000" b="1" dirty="0">
                <a:solidFill>
                  <a:srgbClr val="FFFFFF"/>
                </a:solidFill>
              </a:rPr>
              <a:t>#SEBP2018</a:t>
            </a:r>
          </a:p>
        </p:txBody>
      </p:sp>
    </p:spTree>
    <p:extLst>
      <p:ext uri="{BB962C8B-B14F-4D97-AF65-F5344CB8AC3E}">
        <p14:creationId xmlns:p14="http://schemas.microsoft.com/office/powerpoint/2010/main" val="3223001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a:extLst>
              <a:ext uri="{FF2B5EF4-FFF2-40B4-BE49-F238E27FC236}">
                <a16:creationId xmlns:a16="http://schemas.microsoft.com/office/drawing/2014/main" id="{0F013912-4A13-4C9F-AEA8-E3C85078C190}"/>
              </a:ext>
            </a:extLst>
          </p:cNvPr>
          <p:cNvSpPr>
            <a:spLocks noGrp="1"/>
          </p:cNvSpPr>
          <p:nvPr>
            <p:ph idx="1"/>
          </p:nvPr>
        </p:nvSpPr>
        <p:spPr bwMode="auto">
          <a:xfrm>
            <a:off x="255098" y="2216793"/>
            <a:ext cx="11702891" cy="643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32" tIns="65016" rIns="130032" bIns="65016" numCol="1" anchor="t" anchorCtr="0" compatLnSpc="1">
            <a:prstTxWarp prst="textNoShape">
              <a:avLst/>
            </a:prstTxWarp>
          </a:bodyPr>
          <a:lstStyle/>
          <a:p>
            <a:pPr marL="0" indent="0" algn="ctr">
              <a:buNone/>
            </a:pPr>
            <a:r>
              <a:rPr lang="en-GB" altLang="en-US"/>
              <a:t>   SEBP Winter Conference 2018</a:t>
            </a:r>
          </a:p>
          <a:p>
            <a:pPr marL="0" indent="0" algn="ctr">
              <a:buNone/>
            </a:pPr>
            <a:r>
              <a:rPr lang="en-GB" altLang="en-US" b="1" i="1"/>
              <a:t>Experimental….Behavioural….Digital</a:t>
            </a:r>
          </a:p>
          <a:p>
            <a:pPr marL="0" indent="0" algn="ctr">
              <a:buNone/>
            </a:pPr>
            <a:r>
              <a:rPr lang="en-GB" altLang="en-US" b="1" i="1"/>
              <a:t>The future of policing?</a:t>
            </a:r>
          </a:p>
          <a:p>
            <a:pPr marL="0" indent="0" algn="ctr">
              <a:buNone/>
            </a:pPr>
            <a:endParaRPr lang="en-GB" altLang="en-US" b="1" i="1"/>
          </a:p>
          <a:p>
            <a:pPr marL="0" indent="0" algn="ctr">
              <a:buNone/>
            </a:pPr>
            <a:r>
              <a:rPr lang="en-GB" altLang="en-US" sz="3413" b="1" i="1"/>
              <a:t>Alex MURRAY</a:t>
            </a:r>
          </a:p>
          <a:p>
            <a:pPr marL="0" indent="0" algn="ctr">
              <a:buNone/>
            </a:pPr>
            <a:endParaRPr lang="en-GB" altLang="en-US" sz="3413"/>
          </a:p>
          <a:p>
            <a:pPr marL="0" indent="0" algn="ctr">
              <a:buNone/>
            </a:pPr>
            <a:r>
              <a:rPr lang="en-GB" altLang="en-US" sz="3413"/>
              <a:t>             @ACCMurray </a:t>
            </a:r>
          </a:p>
          <a:p>
            <a:pPr marL="0" indent="0" algn="ctr">
              <a:buNone/>
            </a:pPr>
            <a:r>
              <a:rPr lang="en-GB" altLang="en-US" sz="3413"/>
              <a:t>             @Society_ebp</a:t>
            </a:r>
          </a:p>
        </p:txBody>
      </p:sp>
      <p:pic>
        <p:nvPicPr>
          <p:cNvPr id="24579" name="Picture 3">
            <a:extLst>
              <a:ext uri="{FF2B5EF4-FFF2-40B4-BE49-F238E27FC236}">
                <a16:creationId xmlns:a16="http://schemas.microsoft.com/office/drawing/2014/main" id="{269BA41D-21E7-4E16-97DF-6016D2B8B7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8620" y="6824354"/>
            <a:ext cx="1024906" cy="122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505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A894B8FB-2163-4D60-9605-4771CC1C4362}"/>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32" tIns="65016" rIns="130032" bIns="65016" numCol="1" anchor="t" anchorCtr="0" compatLnSpc="1">
            <a:prstTxWarp prst="textNoShape">
              <a:avLst/>
            </a:prstTxWarp>
          </a:bodyPr>
          <a:lstStyle/>
          <a:p>
            <a:endParaRPr lang="en-GB" altLang="en-US"/>
          </a:p>
        </p:txBody>
      </p:sp>
      <p:sp>
        <p:nvSpPr>
          <p:cNvPr id="26627" name="TextBox 4">
            <a:extLst>
              <a:ext uri="{FF2B5EF4-FFF2-40B4-BE49-F238E27FC236}">
                <a16:creationId xmlns:a16="http://schemas.microsoft.com/office/drawing/2014/main" id="{B0E679B1-3BCF-4672-A534-63E4E9021734}"/>
              </a:ext>
            </a:extLst>
          </p:cNvPr>
          <p:cNvSpPr txBox="1">
            <a:spLocks noChangeArrowheads="1"/>
          </p:cNvSpPr>
          <p:nvPr/>
        </p:nvSpPr>
        <p:spPr bwMode="auto">
          <a:xfrm>
            <a:off x="972984" y="2537358"/>
            <a:ext cx="9623731" cy="516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eaLnBrk="0" fontAlgn="base" hangingPunct="0">
              <a:spcBef>
                <a:spcPct val="0"/>
              </a:spcBef>
              <a:spcAft>
                <a:spcPct val="0"/>
              </a:spcAft>
            </a:pPr>
            <a:r>
              <a:rPr lang="en-GB" altLang="en-US" sz="3413">
                <a:solidFill>
                  <a:srgbClr val="000000"/>
                </a:solidFill>
              </a:rPr>
              <a:t>Prof David Lane (Business Informatics)</a:t>
            </a:r>
          </a:p>
          <a:p>
            <a:pPr defTabSz="1300277" eaLnBrk="0" fontAlgn="base" hangingPunct="0">
              <a:spcBef>
                <a:spcPct val="0"/>
              </a:spcBef>
              <a:spcAft>
                <a:spcPct val="0"/>
              </a:spcAft>
            </a:pPr>
            <a:endParaRPr lang="en-GB" altLang="en-US" sz="2844">
              <a:solidFill>
                <a:srgbClr val="000000"/>
              </a:solidFill>
            </a:endParaRPr>
          </a:p>
          <a:p>
            <a:pPr defTabSz="1300277" eaLnBrk="0" fontAlgn="base" hangingPunct="0">
              <a:spcBef>
                <a:spcPct val="0"/>
              </a:spcBef>
              <a:spcAft>
                <a:spcPct val="0"/>
              </a:spcAft>
            </a:pPr>
            <a:r>
              <a:rPr lang="en-GB" altLang="en-US" sz="2844" i="1">
                <a:solidFill>
                  <a:srgbClr val="000000"/>
                </a:solidFill>
              </a:rPr>
              <a:t>In coming decades success will not be just about intelligence and talent.  They should never overshadow the significance of understanding what is going wrong and evolving.  Organisations that foster the growth of knowledge will dominate”  </a:t>
            </a:r>
          </a:p>
          <a:p>
            <a:pPr defTabSz="1300277" eaLnBrk="0" fontAlgn="base" hangingPunct="0">
              <a:spcBef>
                <a:spcPct val="0"/>
              </a:spcBef>
              <a:spcAft>
                <a:spcPct val="0"/>
              </a:spcAft>
            </a:pPr>
            <a:endParaRPr lang="en-GB" altLang="en-US" sz="2844" i="1">
              <a:solidFill>
                <a:srgbClr val="000000"/>
              </a:solidFill>
            </a:endParaRPr>
          </a:p>
          <a:p>
            <a:pPr defTabSz="1300277" eaLnBrk="0" fontAlgn="base" hangingPunct="0">
              <a:spcBef>
                <a:spcPct val="0"/>
              </a:spcBef>
              <a:spcAft>
                <a:spcPct val="0"/>
              </a:spcAft>
            </a:pPr>
            <a:r>
              <a:rPr lang="en-GB" altLang="en-US" sz="2844">
                <a:solidFill>
                  <a:srgbClr val="000000"/>
                </a:solidFill>
              </a:rPr>
              <a:t>Matthew Syed Black Box Thinking</a:t>
            </a:r>
          </a:p>
          <a:p>
            <a:pPr defTabSz="1300277" eaLnBrk="0" fontAlgn="base" hangingPunct="0">
              <a:spcBef>
                <a:spcPct val="0"/>
              </a:spcBef>
              <a:spcAft>
                <a:spcPct val="0"/>
              </a:spcAft>
            </a:pPr>
            <a:endParaRPr lang="en-GB" altLang="en-US" sz="3413">
              <a:solidFill>
                <a:srgbClr val="000000"/>
              </a:solidFill>
            </a:endParaRPr>
          </a:p>
          <a:p>
            <a:pPr defTabSz="1300277" eaLnBrk="0" fontAlgn="base" hangingPunct="0">
              <a:spcBef>
                <a:spcPct val="0"/>
              </a:spcBef>
              <a:spcAft>
                <a:spcPct val="0"/>
              </a:spcAft>
            </a:pPr>
            <a:endParaRPr lang="en-GB" altLang="en-US" sz="3413">
              <a:solidFill>
                <a:srgbClr val="000000"/>
              </a:solidFill>
            </a:endParaRPr>
          </a:p>
        </p:txBody>
      </p:sp>
    </p:spTree>
    <p:extLst>
      <p:ext uri="{BB962C8B-B14F-4D97-AF65-F5344CB8AC3E}">
        <p14:creationId xmlns:p14="http://schemas.microsoft.com/office/powerpoint/2010/main" val="1264006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48BD349-F488-4892-9093-CD4A38B0C316}"/>
              </a:ext>
            </a:extLst>
          </p:cNvPr>
          <p:cNvSpPr/>
          <p:nvPr/>
        </p:nvSpPr>
        <p:spPr>
          <a:xfrm>
            <a:off x="6594164" y="3338770"/>
            <a:ext cx="5959806" cy="5959806"/>
          </a:xfrm>
          <a:prstGeom prst="ellipse">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0277" eaLnBrk="0" fontAlgn="base" hangingPunct="0">
              <a:spcBef>
                <a:spcPct val="0"/>
              </a:spcBef>
              <a:spcAft>
                <a:spcPct val="0"/>
              </a:spcAft>
              <a:defRPr/>
            </a:pPr>
            <a:endParaRPr lang="en-GB" sz="3413">
              <a:solidFill>
                <a:srgbClr val="FFFFFF"/>
              </a:solidFill>
              <a:latin typeface="Arial"/>
              <a:ea typeface="ＭＳ Ｐゴシック"/>
            </a:endParaRPr>
          </a:p>
        </p:txBody>
      </p:sp>
      <p:sp>
        <p:nvSpPr>
          <p:cNvPr id="5" name="Oval 4">
            <a:extLst>
              <a:ext uri="{FF2B5EF4-FFF2-40B4-BE49-F238E27FC236}">
                <a16:creationId xmlns:a16="http://schemas.microsoft.com/office/drawing/2014/main" id="{6C263609-2BC3-4B2B-9987-702CFE8E095B}"/>
              </a:ext>
            </a:extLst>
          </p:cNvPr>
          <p:cNvSpPr/>
          <p:nvPr/>
        </p:nvSpPr>
        <p:spPr>
          <a:xfrm>
            <a:off x="519225" y="3338770"/>
            <a:ext cx="5959806" cy="5959806"/>
          </a:xfrm>
          <a:prstGeom prst="ellipse">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0277" eaLnBrk="0" fontAlgn="base" hangingPunct="0">
              <a:spcBef>
                <a:spcPct val="0"/>
              </a:spcBef>
              <a:spcAft>
                <a:spcPct val="0"/>
              </a:spcAft>
              <a:defRPr/>
            </a:pPr>
            <a:endParaRPr lang="en-GB" sz="3413">
              <a:solidFill>
                <a:srgbClr val="FFFFFF"/>
              </a:solidFill>
              <a:latin typeface="Arial"/>
              <a:ea typeface="ＭＳ Ｐゴシック"/>
            </a:endParaRPr>
          </a:p>
        </p:txBody>
      </p:sp>
      <p:pic>
        <p:nvPicPr>
          <p:cNvPr id="6" name="Picture 28">
            <a:extLst>
              <a:ext uri="{FF2B5EF4-FFF2-40B4-BE49-F238E27FC236}">
                <a16:creationId xmlns:a16="http://schemas.microsoft.com/office/drawing/2014/main" id="{FAB3956A-EA4E-42D0-AC1C-CB17246B0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5559" y="2873725"/>
            <a:ext cx="641131" cy="122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79701CAB-2632-4138-A3FD-8A5BC5AB9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934680" y="3264274"/>
            <a:ext cx="557602" cy="136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8">
            <a:extLst>
              <a:ext uri="{FF2B5EF4-FFF2-40B4-BE49-F238E27FC236}">
                <a16:creationId xmlns:a16="http://schemas.microsoft.com/office/drawing/2014/main" id="{BC8F21E8-9E85-4ED0-96B5-4AFF26C82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837680" y="2873725"/>
            <a:ext cx="641131" cy="122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1F29DBFE-2FD0-4F31-AC4F-3E15AAFB3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90374" y="4627806"/>
            <a:ext cx="557602" cy="13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8">
            <a:extLst>
              <a:ext uri="{FF2B5EF4-FFF2-40B4-BE49-F238E27FC236}">
                <a16:creationId xmlns:a16="http://schemas.microsoft.com/office/drawing/2014/main" id="{9A7A2061-A2DB-4E02-8C3A-5A593462A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64946" y="5083820"/>
            <a:ext cx="643387" cy="122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FC4175D5-AA46-44D1-8054-A6BAF839D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09921" y="4239515"/>
            <a:ext cx="557602" cy="136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8">
            <a:extLst>
              <a:ext uri="{FF2B5EF4-FFF2-40B4-BE49-F238E27FC236}">
                <a16:creationId xmlns:a16="http://schemas.microsoft.com/office/drawing/2014/main" id="{8AB38125-D831-4A5E-9AF4-D964187EE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30339" y="1792382"/>
            <a:ext cx="641131" cy="122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a:extLst>
              <a:ext uri="{FF2B5EF4-FFF2-40B4-BE49-F238E27FC236}">
                <a16:creationId xmlns:a16="http://schemas.microsoft.com/office/drawing/2014/main" id="{189C955D-BE46-4A2D-8B6B-1EF04D243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151400" y="1724658"/>
            <a:ext cx="557602" cy="13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8">
            <a:extLst>
              <a:ext uri="{FF2B5EF4-FFF2-40B4-BE49-F238E27FC236}">
                <a16:creationId xmlns:a16="http://schemas.microsoft.com/office/drawing/2014/main" id="{55433CF3-E0C8-483A-AB41-DA30C7DDC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909921" y="1724657"/>
            <a:ext cx="641131" cy="122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a:extLst>
              <a:ext uri="{FF2B5EF4-FFF2-40B4-BE49-F238E27FC236}">
                <a16:creationId xmlns:a16="http://schemas.microsoft.com/office/drawing/2014/main" id="{1F1AE56E-2F71-4543-8CA5-714DC875A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842269" y="1875909"/>
            <a:ext cx="557604" cy="136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8">
            <a:extLst>
              <a:ext uri="{FF2B5EF4-FFF2-40B4-BE49-F238E27FC236}">
                <a16:creationId xmlns:a16="http://schemas.microsoft.com/office/drawing/2014/main" id="{6AFC5104-07F0-42DC-B080-478F02BFB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596201" y="3392951"/>
            <a:ext cx="641131" cy="122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a:extLst>
              <a:ext uri="{FF2B5EF4-FFF2-40B4-BE49-F238E27FC236}">
                <a16:creationId xmlns:a16="http://schemas.microsoft.com/office/drawing/2014/main" id="{2EE8B6CB-4524-4BBB-8263-50A42E60EF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35322" y="3783500"/>
            <a:ext cx="557602" cy="13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8">
            <a:extLst>
              <a:ext uri="{FF2B5EF4-FFF2-40B4-BE49-F238E27FC236}">
                <a16:creationId xmlns:a16="http://schemas.microsoft.com/office/drawing/2014/main" id="{9841A84E-D59E-4BB1-8EF3-9A93E466C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727136" y="5408901"/>
            <a:ext cx="641131" cy="122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a:extLst>
              <a:ext uri="{FF2B5EF4-FFF2-40B4-BE49-F238E27FC236}">
                <a16:creationId xmlns:a16="http://schemas.microsoft.com/office/drawing/2014/main" id="{1E1D58E7-E916-42FB-AB38-5098529B2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44352" y="5496942"/>
            <a:ext cx="559861" cy="136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8">
            <a:extLst>
              <a:ext uri="{FF2B5EF4-FFF2-40B4-BE49-F238E27FC236}">
                <a16:creationId xmlns:a16="http://schemas.microsoft.com/office/drawing/2014/main" id="{8E65AAAE-117D-45B8-85FA-B297D39B1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982309" y="2072313"/>
            <a:ext cx="643387" cy="122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a:extLst>
              <a:ext uri="{FF2B5EF4-FFF2-40B4-BE49-F238E27FC236}">
                <a16:creationId xmlns:a16="http://schemas.microsoft.com/office/drawing/2014/main" id="{86091BD7-1393-4DC3-AC24-C079BCBC1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921429" y="2460604"/>
            <a:ext cx="557602" cy="13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8">
            <a:extLst>
              <a:ext uri="{FF2B5EF4-FFF2-40B4-BE49-F238E27FC236}">
                <a16:creationId xmlns:a16="http://schemas.microsoft.com/office/drawing/2014/main" id="{2E2FAE59-AA58-40B4-9468-7A77A4E64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806295" y="4151471"/>
            <a:ext cx="641131" cy="122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a:extLst>
              <a:ext uri="{FF2B5EF4-FFF2-40B4-BE49-F238E27FC236}">
                <a16:creationId xmlns:a16="http://schemas.microsoft.com/office/drawing/2014/main" id="{15F71351-7F75-4544-950C-665591A12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142590" y="4693272"/>
            <a:ext cx="557604" cy="136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2A119914-5162-4A90-B395-4ABF51EFC166}"/>
              </a:ext>
            </a:extLst>
          </p:cNvPr>
          <p:cNvSpPr/>
          <p:nvPr/>
        </p:nvSpPr>
        <p:spPr>
          <a:xfrm>
            <a:off x="995559" y="1810443"/>
            <a:ext cx="4846856" cy="9955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0277" eaLnBrk="0" fontAlgn="base" hangingPunct="0">
              <a:spcBef>
                <a:spcPct val="0"/>
              </a:spcBef>
              <a:spcAft>
                <a:spcPct val="0"/>
              </a:spcAft>
              <a:defRPr/>
            </a:pPr>
            <a:r>
              <a:rPr lang="en-GB" sz="3413" dirty="0">
                <a:solidFill>
                  <a:srgbClr val="FFFFFF"/>
                </a:solidFill>
                <a:latin typeface="Arial"/>
                <a:ea typeface="Apercu" pitchFamily="50" charset="0"/>
              </a:rPr>
              <a:t>Current policy</a:t>
            </a:r>
          </a:p>
        </p:txBody>
      </p:sp>
      <p:sp>
        <p:nvSpPr>
          <p:cNvPr id="25" name="Rectangle 24">
            <a:extLst>
              <a:ext uri="{FF2B5EF4-FFF2-40B4-BE49-F238E27FC236}">
                <a16:creationId xmlns:a16="http://schemas.microsoft.com/office/drawing/2014/main" id="{A2170DD4-D2B2-4EAA-BA0C-4ED82D1C8639}"/>
              </a:ext>
            </a:extLst>
          </p:cNvPr>
          <p:cNvSpPr/>
          <p:nvPr/>
        </p:nvSpPr>
        <p:spPr>
          <a:xfrm>
            <a:off x="7397836" y="1810443"/>
            <a:ext cx="4438249" cy="9955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0277" eaLnBrk="0" fontAlgn="base" hangingPunct="0">
              <a:spcBef>
                <a:spcPct val="0"/>
              </a:spcBef>
              <a:spcAft>
                <a:spcPct val="0"/>
              </a:spcAft>
              <a:defRPr/>
            </a:pPr>
            <a:r>
              <a:rPr lang="en-GB" sz="3413" dirty="0">
                <a:solidFill>
                  <a:srgbClr val="FFFFFF"/>
                </a:solidFill>
                <a:latin typeface="Arial"/>
                <a:ea typeface="Apercu" pitchFamily="50" charset="0"/>
              </a:rPr>
              <a:t>Test Policy</a:t>
            </a:r>
          </a:p>
        </p:txBody>
      </p:sp>
    </p:spTree>
    <p:extLst>
      <p:ext uri="{BB962C8B-B14F-4D97-AF65-F5344CB8AC3E}">
        <p14:creationId xmlns:p14="http://schemas.microsoft.com/office/powerpoint/2010/main" val="1234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4.72222E-6 2.59259E-6 L 0.44705 0.22615 " pathEditMode="relative" rAng="0" ptsTypes="AA">
                                      <p:cBhvr>
                                        <p:cTn id="6" dur="2000" fill="hold"/>
                                        <p:tgtEl>
                                          <p:spTgt spid="18"/>
                                        </p:tgtEl>
                                        <p:attrNameLst>
                                          <p:attrName>ppt_x</p:attrName>
                                          <p:attrName>ppt_y</p:attrName>
                                        </p:attrNameLst>
                                      </p:cBhvr>
                                      <p:rCtr x="22344" y="11296"/>
                                    </p:animMotion>
                                  </p:childTnLst>
                                </p:cTn>
                              </p:par>
                              <p:par>
                                <p:cTn id="7" presetID="0" presetClass="path" presetSubtype="0" accel="50000" decel="50000" fill="hold" nodeType="withEffect">
                                  <p:stCondLst>
                                    <p:cond delay="0"/>
                                  </p:stCondLst>
                                  <p:childTnLst>
                                    <p:animMotion origin="layout" path="M -2.77778E-7 -3.7037E-6 L -0.25486 0.22686 " pathEditMode="relative" rAng="0" ptsTypes="AA">
                                      <p:cBhvr>
                                        <p:cTn id="8" dur="2000" fill="hold"/>
                                        <p:tgtEl>
                                          <p:spTgt spid="23"/>
                                        </p:tgtEl>
                                        <p:attrNameLst>
                                          <p:attrName>ppt_x</p:attrName>
                                          <p:attrName>ppt_y</p:attrName>
                                        </p:attrNameLst>
                                      </p:cBhvr>
                                      <p:rCtr x="-12743" y="11343"/>
                                    </p:animMotion>
                                  </p:childTnLst>
                                </p:cTn>
                              </p:par>
                              <p:par>
                                <p:cTn id="9" presetID="0" presetClass="path" presetSubtype="0" accel="50000" decel="50000" fill="hold" nodeType="withEffect">
                                  <p:stCondLst>
                                    <p:cond delay="0"/>
                                  </p:stCondLst>
                                  <p:childTnLst>
                                    <p:animMotion origin="layout" path="M -5.55556E-7 -3.7037E-6 L 0.26997 0.21574 " pathEditMode="relative" rAng="0" ptsTypes="AA">
                                      <p:cBhvr>
                                        <p:cTn id="10" dur="2000" fill="hold"/>
                                        <p:tgtEl>
                                          <p:spTgt spid="22"/>
                                        </p:tgtEl>
                                        <p:attrNameLst>
                                          <p:attrName>ppt_x</p:attrName>
                                          <p:attrName>ppt_y</p:attrName>
                                        </p:attrNameLst>
                                      </p:cBhvr>
                                      <p:rCtr x="13490" y="10787"/>
                                    </p:animMotion>
                                  </p:childTnLst>
                                </p:cTn>
                              </p:par>
                              <p:par>
                                <p:cTn id="11" presetID="0" presetClass="path" presetSubtype="0" accel="50000" decel="50000" fill="hold" nodeType="withEffect">
                                  <p:stCondLst>
                                    <p:cond delay="0"/>
                                  </p:stCondLst>
                                  <p:childTnLst>
                                    <p:animMotion origin="layout" path="M 3.88889E-6 1.48148E-6 L -0.38924 0.36134 " pathEditMode="relative" rAng="0" ptsTypes="AA">
                                      <p:cBhvr>
                                        <p:cTn id="12" dur="2000" fill="hold"/>
                                        <p:tgtEl>
                                          <p:spTgt spid="21"/>
                                        </p:tgtEl>
                                        <p:attrNameLst>
                                          <p:attrName>ppt_x</p:attrName>
                                          <p:attrName>ppt_y</p:attrName>
                                        </p:attrNameLst>
                                      </p:cBhvr>
                                      <p:rCtr x="-19462" y="18056"/>
                                    </p:animMotion>
                                  </p:childTnLst>
                                </p:cTn>
                              </p:par>
                              <p:par>
                                <p:cTn id="13" presetID="0" presetClass="path" presetSubtype="0" accel="50000" decel="50000" fill="hold" nodeType="withEffect">
                                  <p:stCondLst>
                                    <p:cond delay="0"/>
                                  </p:stCondLst>
                                  <p:childTnLst>
                                    <p:animMotion origin="layout" path="M 1.11111E-6 4.81481E-6 L 0.4743 0.32037 " pathEditMode="relative" rAng="0" ptsTypes="AA">
                                      <p:cBhvr>
                                        <p:cTn id="14" dur="2000" fill="hold"/>
                                        <p:tgtEl>
                                          <p:spTgt spid="17"/>
                                        </p:tgtEl>
                                        <p:attrNameLst>
                                          <p:attrName>ppt_x</p:attrName>
                                          <p:attrName>ppt_y</p:attrName>
                                        </p:attrNameLst>
                                      </p:cBhvr>
                                      <p:rCtr x="23715" y="16019"/>
                                    </p:animMotion>
                                  </p:childTnLst>
                                </p:cTn>
                              </p:par>
                              <p:par>
                                <p:cTn id="15" presetID="0" presetClass="path" presetSubtype="0" accel="50000" decel="50000" fill="hold" nodeType="withEffect">
                                  <p:stCondLst>
                                    <p:cond delay="0"/>
                                  </p:stCondLst>
                                  <p:childTnLst>
                                    <p:animMotion origin="layout" path="M -1.38889E-6 3.7037E-7 L 0.32761 0.23333 " pathEditMode="relative" rAng="0" ptsTypes="AA">
                                      <p:cBhvr>
                                        <p:cTn id="16" dur="2000" fill="hold"/>
                                        <p:tgtEl>
                                          <p:spTgt spid="16"/>
                                        </p:tgtEl>
                                        <p:attrNameLst>
                                          <p:attrName>ppt_x</p:attrName>
                                          <p:attrName>ppt_y</p:attrName>
                                        </p:attrNameLst>
                                      </p:cBhvr>
                                      <p:rCtr x="16372" y="11667"/>
                                    </p:animMotion>
                                  </p:childTnLst>
                                </p:cTn>
                              </p:par>
                              <p:par>
                                <p:cTn id="17" presetID="0" presetClass="path" presetSubtype="0" accel="50000" decel="50000" fill="hold" nodeType="withEffect">
                                  <p:stCondLst>
                                    <p:cond delay="0"/>
                                  </p:stCondLst>
                                  <p:childTnLst>
                                    <p:animMotion origin="layout" path="M 1.11111E-6 -4.44444E-6 L 0.09062 0.26713 " pathEditMode="relative" rAng="0" ptsTypes="AA">
                                      <p:cBhvr>
                                        <p:cTn id="18" dur="2000" fill="hold"/>
                                        <p:tgtEl>
                                          <p:spTgt spid="11"/>
                                        </p:tgtEl>
                                        <p:attrNameLst>
                                          <p:attrName>ppt_x</p:attrName>
                                          <p:attrName>ppt_y</p:attrName>
                                        </p:attrNameLst>
                                      </p:cBhvr>
                                      <p:rCtr x="4531" y="13356"/>
                                    </p:animMotion>
                                  </p:childTnLst>
                                </p:cTn>
                              </p:par>
                              <p:par>
                                <p:cTn id="19" presetID="0" presetClass="path" presetSubtype="0" accel="50000" decel="50000" fill="hold" nodeType="withEffect">
                                  <p:stCondLst>
                                    <p:cond delay="0"/>
                                  </p:stCondLst>
                                  <p:childTnLst>
                                    <p:animMotion origin="layout" path="M -5.55556E-7 2.59259E-6 L 0.24757 0.07083 " pathEditMode="relative" rAng="0" ptsTypes="AA">
                                      <p:cBhvr>
                                        <p:cTn id="20" dur="2000" fill="hold"/>
                                        <p:tgtEl>
                                          <p:spTgt spid="10"/>
                                        </p:tgtEl>
                                        <p:attrNameLst>
                                          <p:attrName>ppt_x</p:attrName>
                                          <p:attrName>ppt_y</p:attrName>
                                        </p:attrNameLst>
                                      </p:cBhvr>
                                      <p:rCtr x="12378" y="3542"/>
                                    </p:animMotion>
                                  </p:childTnLst>
                                </p:cTn>
                              </p:par>
                              <p:par>
                                <p:cTn id="21" presetID="0" presetClass="path" presetSubtype="0" accel="50000" decel="50000" fill="hold" nodeType="withEffect">
                                  <p:stCondLst>
                                    <p:cond delay="0"/>
                                  </p:stCondLst>
                                  <p:childTnLst>
                                    <p:animMotion origin="layout" path="M 1.66667E-6 -7.40741E-7 L 0.73923 -0.04005 " pathEditMode="relative" rAng="0" ptsTypes="AA">
                                      <p:cBhvr>
                                        <p:cTn id="22" dur="2000" fill="hold"/>
                                        <p:tgtEl>
                                          <p:spTgt spid="9"/>
                                        </p:tgtEl>
                                        <p:attrNameLst>
                                          <p:attrName>ppt_x</p:attrName>
                                          <p:attrName>ppt_y</p:attrName>
                                        </p:attrNameLst>
                                      </p:cBhvr>
                                      <p:rCtr x="36962" y="-2014"/>
                                    </p:animMotion>
                                  </p:childTnLst>
                                </p:cTn>
                              </p:par>
                              <p:par>
                                <p:cTn id="23" presetID="0" presetClass="path" presetSubtype="0" accel="50000" decel="50000" fill="hold" nodeType="withEffect">
                                  <p:stCondLst>
                                    <p:cond delay="0"/>
                                  </p:stCondLst>
                                  <p:childTnLst>
                                    <p:animMotion origin="layout" path="M 1.11111E-6 -4.44444E-6 L 0.70382 0.25047 " pathEditMode="relative" rAng="0" ptsTypes="AA">
                                      <p:cBhvr>
                                        <p:cTn id="24" dur="2000" fill="hold"/>
                                        <p:tgtEl>
                                          <p:spTgt spid="7"/>
                                        </p:tgtEl>
                                        <p:attrNameLst>
                                          <p:attrName>ppt_x</p:attrName>
                                          <p:attrName>ppt_y</p:attrName>
                                        </p:attrNameLst>
                                      </p:cBhvr>
                                      <p:rCtr x="35191" y="12523"/>
                                    </p:animMotion>
                                  </p:childTnLst>
                                </p:cTn>
                              </p:par>
                              <p:par>
                                <p:cTn id="25" presetID="0" presetClass="path" presetSubtype="0" accel="50000" decel="50000" fill="hold" nodeType="withEffect">
                                  <p:stCondLst>
                                    <p:cond delay="0"/>
                                  </p:stCondLst>
                                  <p:childTnLst>
                                    <p:animMotion origin="layout" path="M -1.66667E-6 -9.04762E-6 L 0.11372 0.26629 " pathEditMode="relative" ptsTypes="AA">
                                      <p:cBhvr>
                                        <p:cTn id="26" dur="2000" fill="hold"/>
                                        <p:tgtEl>
                                          <p:spTgt spid="6"/>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2.5E-6 -3.33333E-6 L 0.3809 0.55625 " pathEditMode="relative" rAng="0" ptsTypes="AA">
                                      <p:cBhvr>
                                        <p:cTn id="28" dur="2000" fill="hold"/>
                                        <p:tgtEl>
                                          <p:spTgt spid="14"/>
                                        </p:tgtEl>
                                        <p:attrNameLst>
                                          <p:attrName>ppt_x</p:attrName>
                                          <p:attrName>ppt_y</p:attrName>
                                        </p:attrNameLst>
                                      </p:cBhvr>
                                      <p:rCtr x="19045" y="27801"/>
                                    </p:animMotion>
                                  </p:childTnLst>
                                </p:cTn>
                              </p:par>
                              <p:par>
                                <p:cTn id="29" presetID="0" presetClass="path" presetSubtype="0" accel="50000" decel="50000" fill="hold" nodeType="withEffect">
                                  <p:stCondLst>
                                    <p:cond delay="0"/>
                                  </p:stCondLst>
                                  <p:childTnLst>
                                    <p:animMotion origin="layout" path="M -2.77778E-7 -4.81481E-6 L -0.05226 0.58125 " pathEditMode="relative" rAng="0" ptsTypes="AA">
                                      <p:cBhvr>
                                        <p:cTn id="30" dur="2000" fill="hold"/>
                                        <p:tgtEl>
                                          <p:spTgt spid="15"/>
                                        </p:tgtEl>
                                        <p:attrNameLst>
                                          <p:attrName>ppt_x</p:attrName>
                                          <p:attrName>ppt_y</p:attrName>
                                        </p:attrNameLst>
                                      </p:cBhvr>
                                      <p:rCtr x="-2622" y="29051"/>
                                    </p:animMotion>
                                  </p:childTnLst>
                                </p:cTn>
                              </p:par>
                              <p:par>
                                <p:cTn id="31" presetID="0" presetClass="path" presetSubtype="0" accel="50000" decel="50000" fill="hold" nodeType="withEffect">
                                  <p:stCondLst>
                                    <p:cond delay="0"/>
                                  </p:stCondLst>
                                  <p:childTnLst>
                                    <p:animMotion origin="layout" path="M -2.5E-6 2.22222E-6 L 0.2474 0.22916 " pathEditMode="relative" rAng="0" ptsTypes="AA">
                                      <p:cBhvr>
                                        <p:cTn id="32" dur="2000" fill="hold"/>
                                        <p:tgtEl>
                                          <p:spTgt spid="20"/>
                                        </p:tgtEl>
                                        <p:attrNameLst>
                                          <p:attrName>ppt_x</p:attrName>
                                          <p:attrName>ppt_y</p:attrName>
                                        </p:attrNameLst>
                                      </p:cBhvr>
                                      <p:rCtr x="12361" y="11458"/>
                                    </p:animMotion>
                                  </p:childTnLst>
                                </p:cTn>
                              </p:par>
                              <p:par>
                                <p:cTn id="33" presetID="0" presetClass="path" presetSubtype="0" accel="50000" decel="50000" fill="hold" nodeType="withEffect">
                                  <p:stCondLst>
                                    <p:cond delay="0"/>
                                  </p:stCondLst>
                                  <p:childTnLst>
                                    <p:animMotion origin="layout" path="M 4.44444E-6 -4.07407E-6 L 0.221 0.53149 " pathEditMode="relative" rAng="0" ptsTypes="AA">
                                      <p:cBhvr>
                                        <p:cTn id="34" dur="2000" fill="hold"/>
                                        <p:tgtEl>
                                          <p:spTgt spid="13"/>
                                        </p:tgtEl>
                                        <p:attrNameLst>
                                          <p:attrName>ppt_x</p:attrName>
                                          <p:attrName>ppt_y</p:attrName>
                                        </p:attrNameLst>
                                      </p:cBhvr>
                                      <p:rCtr x="11042" y="26574"/>
                                    </p:animMotion>
                                  </p:childTnLst>
                                </p:cTn>
                              </p:par>
                              <p:par>
                                <p:cTn id="35" presetID="0" presetClass="path" presetSubtype="0" accel="50000" decel="50000" fill="hold" nodeType="withEffect">
                                  <p:stCondLst>
                                    <p:cond delay="0"/>
                                  </p:stCondLst>
                                  <p:childTnLst>
                                    <p:animMotion origin="layout" path="M -8.33333E-7 2.22222E-6 L 0.62326 0.22963 " pathEditMode="relative" rAng="0" ptsTypes="AA">
                                      <p:cBhvr>
                                        <p:cTn id="36" dur="2000" fill="hold"/>
                                        <p:tgtEl>
                                          <p:spTgt spid="12"/>
                                        </p:tgtEl>
                                        <p:attrNameLst>
                                          <p:attrName>ppt_x</p:attrName>
                                          <p:attrName>ppt_y</p:attrName>
                                        </p:attrNameLst>
                                      </p:cBhvr>
                                      <p:rCtr x="31163" y="11481"/>
                                    </p:animMotion>
                                  </p:childTnLst>
                                </p:cTn>
                              </p:par>
                              <p:par>
                                <p:cTn id="37" presetID="0" presetClass="path" presetSubtype="0" accel="50000" decel="50000" fill="hold" nodeType="withEffect">
                                  <p:stCondLst>
                                    <p:cond delay="0"/>
                                  </p:stCondLst>
                                  <p:childTnLst>
                                    <p:animMotion origin="layout" path="M -1.94444E-6 -3.7037E-6 L -0.0809 0.10024 " pathEditMode="relative" rAng="0" ptsTypes="AA">
                                      <p:cBhvr>
                                        <p:cTn id="38" dur="2000" fill="hold"/>
                                        <p:tgtEl>
                                          <p:spTgt spid="8"/>
                                        </p:tgtEl>
                                        <p:attrNameLst>
                                          <p:attrName>ppt_x</p:attrName>
                                          <p:attrName>ppt_y</p:attrName>
                                        </p:attrNameLst>
                                      </p:cBhvr>
                                      <p:rCtr x="-4045" y="5000"/>
                                    </p:animMotion>
                                  </p:childTnLst>
                                </p:cTn>
                              </p:par>
                              <p:par>
                                <p:cTn id="39" presetID="0" presetClass="path" presetSubtype="0" accel="50000" decel="50000" fill="hold" nodeType="withEffect">
                                  <p:stCondLst>
                                    <p:cond delay="0"/>
                                  </p:stCondLst>
                                  <p:childTnLst>
                                    <p:animMotion origin="layout" path="M 5E-6 -1.48148E-6 L -0.03525 -0.07616 " pathEditMode="relative" rAng="0" ptsTypes="AA">
                                      <p:cBhvr>
                                        <p:cTn id="40" dur="2000" fill="hold"/>
                                        <p:tgtEl>
                                          <p:spTgt spid="19"/>
                                        </p:tgtEl>
                                        <p:attrNameLst>
                                          <p:attrName>ppt_x</p:attrName>
                                          <p:attrName>ppt_y</p:attrName>
                                        </p:attrNameLst>
                                      </p:cBhvr>
                                      <p:rCtr x="-1800" y="-3800"/>
                                    </p:animMotion>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mph" presetSubtype="0" nodeType="clickEffect">
                                  <p:stCondLst>
                                    <p:cond delay="0"/>
                                  </p:stCondLst>
                                  <p:childTnLst>
                                    <p:set>
                                      <p:cBhvr rctx="PPT">
                                        <p:cTn id="56" dur="indefinite"/>
                                        <p:tgtEl>
                                          <p:spTgt spid="9"/>
                                        </p:tgtEl>
                                        <p:attrNameLst>
                                          <p:attrName>style.opacity</p:attrName>
                                        </p:attrNameLst>
                                      </p:cBhvr>
                                      <p:to>
                                        <p:strVal val="0.25"/>
                                      </p:to>
                                    </p:set>
                                    <p:animEffect filter="image" prLst="opacity: 0.25">
                                      <p:cBhvr rctx="IE">
                                        <p:cTn id="57" dur="indefinite"/>
                                        <p:tgtEl>
                                          <p:spTgt spid="9"/>
                                        </p:tgtEl>
                                      </p:cBhvr>
                                    </p:animEffect>
                                  </p:childTnLst>
                                </p:cTn>
                              </p:par>
                              <p:par>
                                <p:cTn id="58" presetID="9" presetClass="emph" presetSubtype="0" nodeType="withEffect">
                                  <p:stCondLst>
                                    <p:cond delay="0"/>
                                  </p:stCondLst>
                                  <p:childTnLst>
                                    <p:set>
                                      <p:cBhvr rctx="PPT">
                                        <p:cTn id="59" dur="indefinite"/>
                                        <p:tgtEl>
                                          <p:spTgt spid="21"/>
                                        </p:tgtEl>
                                        <p:attrNameLst>
                                          <p:attrName>style.opacity</p:attrName>
                                        </p:attrNameLst>
                                      </p:cBhvr>
                                      <p:to>
                                        <p:strVal val="0.25"/>
                                      </p:to>
                                    </p:set>
                                    <p:animEffect filter="image" prLst="opacity: 0.25">
                                      <p:cBhvr rctx="IE">
                                        <p:cTn id="60" dur="indefinite"/>
                                        <p:tgtEl>
                                          <p:spTgt spid="21"/>
                                        </p:tgtEl>
                                      </p:cBhvr>
                                    </p:animEffect>
                                  </p:childTnLst>
                                </p:cTn>
                              </p:par>
                              <p:par>
                                <p:cTn id="61" presetID="9" presetClass="emph" presetSubtype="0" nodeType="withEffect">
                                  <p:stCondLst>
                                    <p:cond delay="0"/>
                                  </p:stCondLst>
                                  <p:childTnLst>
                                    <p:set>
                                      <p:cBhvr rctx="PPT">
                                        <p:cTn id="62" dur="indefinite"/>
                                        <p:tgtEl>
                                          <p:spTgt spid="23"/>
                                        </p:tgtEl>
                                        <p:attrNameLst>
                                          <p:attrName>style.opacity</p:attrName>
                                        </p:attrNameLst>
                                      </p:cBhvr>
                                      <p:to>
                                        <p:strVal val="0.25"/>
                                      </p:to>
                                    </p:set>
                                    <p:animEffect filter="image" prLst="opacity: 0.25">
                                      <p:cBhvr rctx="IE">
                                        <p:cTn id="63" dur="indefinite"/>
                                        <p:tgtEl>
                                          <p:spTgt spid="23"/>
                                        </p:tgtEl>
                                      </p:cBhvr>
                                    </p:animEffect>
                                  </p:childTnLst>
                                </p:cTn>
                              </p:par>
                              <p:par>
                                <p:cTn id="64" presetID="9" presetClass="emph" presetSubtype="0" nodeType="withEffect">
                                  <p:stCondLst>
                                    <p:cond delay="0"/>
                                  </p:stCondLst>
                                  <p:childTnLst>
                                    <p:set>
                                      <p:cBhvr rctx="PPT">
                                        <p:cTn id="65" dur="indefinite"/>
                                        <p:tgtEl>
                                          <p:spTgt spid="12"/>
                                        </p:tgtEl>
                                        <p:attrNameLst>
                                          <p:attrName>style.opacity</p:attrName>
                                        </p:attrNameLst>
                                      </p:cBhvr>
                                      <p:to>
                                        <p:strVal val="0.25"/>
                                      </p:to>
                                    </p:set>
                                    <p:animEffect filter="image" prLst="opacity: 0.25">
                                      <p:cBhvr rctx="IE">
                                        <p:cTn id="66" dur="indefinite"/>
                                        <p:tgtEl>
                                          <p:spTgt spid="12"/>
                                        </p:tgtEl>
                                      </p:cBhvr>
                                    </p:animEffect>
                                  </p:childTnLst>
                                </p:cTn>
                              </p:par>
                              <p:par>
                                <p:cTn id="67" presetID="9" presetClass="emph" presetSubtype="0" nodeType="withEffect">
                                  <p:stCondLst>
                                    <p:cond delay="0"/>
                                  </p:stCondLst>
                                  <p:childTnLst>
                                    <p:set>
                                      <p:cBhvr rctx="PPT">
                                        <p:cTn id="68" dur="indefinite"/>
                                        <p:tgtEl>
                                          <p:spTgt spid="18"/>
                                        </p:tgtEl>
                                        <p:attrNameLst>
                                          <p:attrName>style.opacity</p:attrName>
                                        </p:attrNameLst>
                                      </p:cBhvr>
                                      <p:to>
                                        <p:strVal val="0.25"/>
                                      </p:to>
                                    </p:set>
                                    <p:animEffect filter="image" prLst="opacity: 0.25">
                                      <p:cBhvr rctx="IE">
                                        <p:cTn id="69" dur="indefinite"/>
                                        <p:tgtEl>
                                          <p:spTgt spid="18"/>
                                        </p:tgtEl>
                                      </p:cBhvr>
                                    </p:animEffect>
                                  </p:childTnLst>
                                </p:cTn>
                              </p:par>
                              <p:par>
                                <p:cTn id="70" presetID="9" presetClass="emph" presetSubtype="0" nodeType="withEffect">
                                  <p:stCondLst>
                                    <p:cond delay="0"/>
                                  </p:stCondLst>
                                  <p:childTnLst>
                                    <p:set>
                                      <p:cBhvr rctx="PPT">
                                        <p:cTn id="71" dur="indefinite"/>
                                        <p:tgtEl>
                                          <p:spTgt spid="14"/>
                                        </p:tgtEl>
                                        <p:attrNameLst>
                                          <p:attrName>style.opacity</p:attrName>
                                        </p:attrNameLst>
                                      </p:cBhvr>
                                      <p:to>
                                        <p:strVal val="0.25"/>
                                      </p:to>
                                    </p:set>
                                    <p:animEffect filter="image" prLst="opacity: 0.25">
                                      <p:cBhvr rctx="IE">
                                        <p:cTn id="72" dur="indefinite"/>
                                        <p:tgtEl>
                                          <p:spTgt spid="14"/>
                                        </p:tgtEl>
                                      </p:cBhvr>
                                    </p:animEffect>
                                  </p:childTnLst>
                                </p:cTn>
                              </p:par>
                              <p:par>
                                <p:cTn id="73" presetID="9" presetClass="emph" presetSubtype="0" nodeType="withEffect">
                                  <p:stCondLst>
                                    <p:cond delay="0"/>
                                  </p:stCondLst>
                                  <p:childTnLst>
                                    <p:set>
                                      <p:cBhvr rctx="PPT">
                                        <p:cTn id="74" dur="indefinite"/>
                                        <p:tgtEl>
                                          <p:spTgt spid="19"/>
                                        </p:tgtEl>
                                        <p:attrNameLst>
                                          <p:attrName>style.opacity</p:attrName>
                                        </p:attrNameLst>
                                      </p:cBhvr>
                                      <p:to>
                                        <p:strVal val="0.25"/>
                                      </p:to>
                                    </p:set>
                                    <p:animEffect filter="image" prLst="opacity: 0.25">
                                      <p:cBhvr rctx="IE">
                                        <p:cTn id="75" dur="indefinite"/>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2">
            <a:extLst>
              <a:ext uri="{FF2B5EF4-FFF2-40B4-BE49-F238E27FC236}">
                <a16:creationId xmlns:a16="http://schemas.microsoft.com/office/drawing/2014/main" id="{56B87466-EB18-432D-AC37-CD6381EABDD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6743" t="18134" r="26743" b="24591"/>
          <a:stretch>
            <a:fillRect/>
          </a:stretch>
        </p:blipFill>
        <p:spPr bwMode="auto">
          <a:xfrm>
            <a:off x="1973057" y="2216794"/>
            <a:ext cx="9057099" cy="67567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896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735B9CA9-B3D9-4589-A22B-7162B4EF1FCC}"/>
              </a:ext>
            </a:extLst>
          </p:cNvPr>
          <p:cNvSpPr txBox="1">
            <a:spLocks/>
          </p:cNvSpPr>
          <p:nvPr/>
        </p:nvSpPr>
        <p:spPr bwMode="auto">
          <a:xfrm>
            <a:off x="884941" y="1704340"/>
            <a:ext cx="11377811" cy="112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8762"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1300277" eaLnBrk="0" fontAlgn="base" hangingPunct="0">
              <a:spcBef>
                <a:spcPct val="0"/>
              </a:spcBef>
              <a:spcAft>
                <a:spcPct val="0"/>
              </a:spcAft>
            </a:pPr>
            <a:endParaRPr lang="en-GB" altLang="en-US" sz="3839" b="1">
              <a:solidFill>
                <a:srgbClr val="000000"/>
              </a:solidFill>
            </a:endParaRPr>
          </a:p>
          <a:p>
            <a:pPr algn="ctr" defTabSz="1300277" eaLnBrk="0" fontAlgn="base" hangingPunct="0">
              <a:spcBef>
                <a:spcPct val="0"/>
              </a:spcBef>
              <a:spcAft>
                <a:spcPct val="0"/>
              </a:spcAft>
            </a:pPr>
            <a:r>
              <a:rPr lang="en-GB" altLang="en-US" sz="3839" b="1">
                <a:solidFill>
                  <a:srgbClr val="000000"/>
                </a:solidFill>
              </a:rPr>
              <a:t>Legitimacy in Schedule 7</a:t>
            </a:r>
          </a:p>
          <a:p>
            <a:pPr algn="ctr" defTabSz="1300277" eaLnBrk="0" fontAlgn="base" hangingPunct="0">
              <a:spcBef>
                <a:spcPct val="0"/>
              </a:spcBef>
              <a:spcAft>
                <a:spcPct val="0"/>
              </a:spcAft>
            </a:pPr>
            <a:endParaRPr lang="en-GB" altLang="en-US" sz="3839" b="1">
              <a:solidFill>
                <a:srgbClr val="000000"/>
              </a:solidFill>
            </a:endParaRPr>
          </a:p>
        </p:txBody>
      </p:sp>
      <p:sp>
        <p:nvSpPr>
          <p:cNvPr id="32771" name="Rectangle 1">
            <a:extLst>
              <a:ext uri="{FF2B5EF4-FFF2-40B4-BE49-F238E27FC236}">
                <a16:creationId xmlns:a16="http://schemas.microsoft.com/office/drawing/2014/main" id="{6DCD96CB-061E-4AD0-9D44-42DE1A4DD94C}"/>
              </a:ext>
            </a:extLst>
          </p:cNvPr>
          <p:cNvSpPr>
            <a:spLocks noChangeArrowheads="1"/>
          </p:cNvSpPr>
          <p:nvPr/>
        </p:nvSpPr>
        <p:spPr bwMode="auto">
          <a:xfrm>
            <a:off x="3474296" y="2830834"/>
            <a:ext cx="6750566"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eaLnBrk="0" fontAlgn="base" hangingPunct="0">
              <a:spcBef>
                <a:spcPct val="0"/>
              </a:spcBef>
              <a:spcAft>
                <a:spcPct val="0"/>
              </a:spcAft>
            </a:pPr>
            <a:r>
              <a:rPr lang="en-GB" altLang="en-US" sz="2560" b="1">
                <a:solidFill>
                  <a:srgbClr val="000000"/>
                </a:solidFill>
              </a:rPr>
              <a:t>Chief Superintendent Brandon Langley 	</a:t>
            </a:r>
          </a:p>
          <a:p>
            <a:pPr defTabSz="1300277" eaLnBrk="0" fontAlgn="base" hangingPunct="0">
              <a:spcBef>
                <a:spcPct val="0"/>
              </a:spcBef>
              <a:spcAft>
                <a:spcPct val="0"/>
              </a:spcAft>
            </a:pPr>
            <a:r>
              <a:rPr lang="en-GB" altLang="en-US" sz="2560" b="1">
                <a:solidFill>
                  <a:srgbClr val="000000"/>
                </a:solidFill>
              </a:rPr>
              <a:t>                   Dr Barak Ariel		</a:t>
            </a:r>
          </a:p>
        </p:txBody>
      </p:sp>
      <p:sp>
        <p:nvSpPr>
          <p:cNvPr id="32772" name="Rectangle 2">
            <a:extLst>
              <a:ext uri="{FF2B5EF4-FFF2-40B4-BE49-F238E27FC236}">
                <a16:creationId xmlns:a16="http://schemas.microsoft.com/office/drawing/2014/main" id="{432D16F3-B18F-4138-80BE-AE7E7040E068}"/>
              </a:ext>
            </a:extLst>
          </p:cNvPr>
          <p:cNvSpPr>
            <a:spLocks noChangeArrowheads="1"/>
          </p:cNvSpPr>
          <p:nvPr/>
        </p:nvSpPr>
        <p:spPr bwMode="auto">
          <a:xfrm>
            <a:off x="869139" y="6756629"/>
            <a:ext cx="12037002"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1300277" eaLnBrk="0" fontAlgn="base" hangingPunct="0">
              <a:spcBef>
                <a:spcPct val="0"/>
              </a:spcBef>
              <a:spcAft>
                <a:spcPct val="0"/>
              </a:spcAft>
            </a:pPr>
            <a:r>
              <a:rPr lang="en-GB" altLang="en-US" sz="2560" b="1">
                <a:solidFill>
                  <a:srgbClr val="000080"/>
                </a:solidFill>
              </a:rPr>
              <a:t>		</a:t>
            </a:r>
            <a:endParaRPr lang="en-GB" altLang="en-US" sz="2986">
              <a:solidFill>
                <a:srgbClr val="000000"/>
              </a:solidFill>
              <a:latin typeface="Times New Roman" panose="02020603050405020304" pitchFamily="18" charset="0"/>
            </a:endParaRPr>
          </a:p>
        </p:txBody>
      </p:sp>
      <p:pic>
        <p:nvPicPr>
          <p:cNvPr id="32773" name="Content Placeholder 3">
            <a:extLst>
              <a:ext uri="{FF2B5EF4-FFF2-40B4-BE49-F238E27FC236}">
                <a16:creationId xmlns:a16="http://schemas.microsoft.com/office/drawing/2014/main" id="{BBE079C9-33A2-4EBA-B040-CDA6FD1C0B0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81591" y="4004735"/>
            <a:ext cx="3711334" cy="5194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
            <a:extLst>
              <a:ext uri="{FF2B5EF4-FFF2-40B4-BE49-F238E27FC236}">
                <a16:creationId xmlns:a16="http://schemas.microsoft.com/office/drawing/2014/main" id="{A45256DB-C95A-4627-B2B9-CD56BB2786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7639" y="4365935"/>
            <a:ext cx="5020685" cy="317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4851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78C8D1F-264E-4260-85E2-79634E2508EA}"/>
              </a:ext>
            </a:extLst>
          </p:cNvPr>
          <p:cNvGraphicFramePr>
            <a:graphicFrameLocks noGrp="1"/>
          </p:cNvGraphicFramePr>
          <p:nvPr>
            <p:ph idx="1"/>
          </p:nvPr>
        </p:nvGraphicFramePr>
        <p:xfrm>
          <a:off x="893971" y="3168330"/>
          <a:ext cx="11215271" cy="4640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819" name="Rectangle 4">
            <a:extLst>
              <a:ext uri="{FF2B5EF4-FFF2-40B4-BE49-F238E27FC236}">
                <a16:creationId xmlns:a16="http://schemas.microsoft.com/office/drawing/2014/main" id="{656E46E9-DBF6-41A2-97E0-8E27749D8A63}"/>
              </a:ext>
            </a:extLst>
          </p:cNvPr>
          <p:cNvSpPr>
            <a:spLocks noChangeArrowheads="1"/>
          </p:cNvSpPr>
          <p:nvPr/>
        </p:nvSpPr>
        <p:spPr bwMode="auto">
          <a:xfrm>
            <a:off x="248326" y="8063724"/>
            <a:ext cx="383739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eaLnBrk="0" fontAlgn="base" hangingPunct="0">
              <a:spcBef>
                <a:spcPct val="0"/>
              </a:spcBef>
              <a:spcAft>
                <a:spcPct val="0"/>
              </a:spcAft>
            </a:pPr>
            <a:r>
              <a:rPr lang="en-GB" altLang="en-US" sz="2560">
                <a:solidFill>
                  <a:srgbClr val="FFFFFF"/>
                </a:solidFill>
              </a:rPr>
              <a:t>* As of 4 November 2016</a:t>
            </a:r>
          </a:p>
        </p:txBody>
      </p:sp>
    </p:spTree>
    <p:extLst>
      <p:ext uri="{BB962C8B-B14F-4D97-AF65-F5344CB8AC3E}">
        <p14:creationId xmlns:p14="http://schemas.microsoft.com/office/powerpoint/2010/main" val="1036284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16BC6EB-C887-45E0-A5A1-31611078AAA2}"/>
              </a:ext>
            </a:extLst>
          </p:cNvPr>
          <p:cNvGraphicFramePr>
            <a:graphicFrameLocks noGrp="1"/>
          </p:cNvGraphicFramePr>
          <p:nvPr/>
        </p:nvGraphicFramePr>
        <p:xfrm>
          <a:off x="460530" y="1681764"/>
          <a:ext cx="11876720" cy="8244655"/>
        </p:xfrm>
        <a:graphic>
          <a:graphicData uri="http://schemas.openxmlformats.org/drawingml/2006/table">
            <a:tbl>
              <a:tblPr firstRow="1" firstCol="1" bandRow="1">
                <a:tableStyleId>{5C22544A-7EE6-4342-B048-85BDC9FD1C3A}</a:tableStyleId>
              </a:tblPr>
              <a:tblGrid>
                <a:gridCol w="9594066">
                  <a:extLst>
                    <a:ext uri="{9D8B030D-6E8A-4147-A177-3AD203B41FA5}">
                      <a16:colId xmlns:a16="http://schemas.microsoft.com/office/drawing/2014/main" val="20000"/>
                    </a:ext>
                  </a:extLst>
                </a:gridCol>
                <a:gridCol w="1346908">
                  <a:extLst>
                    <a:ext uri="{9D8B030D-6E8A-4147-A177-3AD203B41FA5}">
                      <a16:colId xmlns:a16="http://schemas.microsoft.com/office/drawing/2014/main" val="20001"/>
                    </a:ext>
                  </a:extLst>
                </a:gridCol>
                <a:gridCol w="935746">
                  <a:extLst>
                    <a:ext uri="{9D8B030D-6E8A-4147-A177-3AD203B41FA5}">
                      <a16:colId xmlns:a16="http://schemas.microsoft.com/office/drawing/2014/main" val="20002"/>
                    </a:ext>
                  </a:extLst>
                </a:gridCol>
              </a:tblGrid>
              <a:tr h="1575956">
                <a:tc>
                  <a:txBody>
                    <a:bodyPr/>
                    <a:lstStyle/>
                    <a:p>
                      <a:pPr>
                        <a:lnSpc>
                          <a:spcPct val="115000"/>
                        </a:lnSpc>
                        <a:spcAft>
                          <a:spcPts val="0"/>
                        </a:spcAft>
                      </a:pPr>
                      <a:r>
                        <a:rPr lang="en-US" sz="2000" dirty="0">
                          <a:effectLst/>
                        </a:rPr>
                        <a:t>To what extent do you disagree or agree with the following statements?</a:t>
                      </a:r>
                      <a:endParaRPr lang="en-GB" sz="2000" dirty="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dirty="0">
                          <a:effectLst/>
                        </a:rPr>
                        <a:t>Standardized Score </a:t>
                      </a:r>
                    </a:p>
                    <a:p>
                      <a:pPr algn="ctr">
                        <a:lnSpc>
                          <a:spcPct val="115000"/>
                        </a:lnSpc>
                        <a:spcAft>
                          <a:spcPts val="0"/>
                        </a:spcAft>
                      </a:pPr>
                      <a:r>
                        <a:rPr lang="en-US" sz="2000" dirty="0">
                          <a:effectLst/>
                        </a:rPr>
                        <a:t>(out of 100)</a:t>
                      </a:r>
                      <a:endParaRPr lang="en-GB" sz="2000" dirty="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dirty="0">
                          <a:effectLst/>
                        </a:rPr>
                        <a:t>Percent Change</a:t>
                      </a:r>
                      <a:endParaRPr lang="en-GB" sz="2000" dirty="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extLst>
                  <a:ext uri="{0D108BD9-81ED-4DB2-BD59-A6C34878D82A}">
                    <a16:rowId xmlns:a16="http://schemas.microsoft.com/office/drawing/2014/main" val="10000"/>
                  </a:ext>
                </a:extLst>
              </a:tr>
              <a:tr h="348920">
                <a:tc>
                  <a:txBody>
                    <a:bodyPr/>
                    <a:lstStyle/>
                    <a:p>
                      <a:pPr>
                        <a:lnSpc>
                          <a:spcPct val="115000"/>
                        </a:lnSpc>
                        <a:spcAft>
                          <a:spcPts val="0"/>
                        </a:spcAft>
                      </a:pPr>
                      <a:r>
                        <a:rPr lang="en-US" sz="2000">
                          <a:effectLst/>
                        </a:rPr>
                        <a:t>The police officer gave me the opportunity to express my views</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80</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16%</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extLst>
                  <a:ext uri="{0D108BD9-81ED-4DB2-BD59-A6C34878D82A}">
                    <a16:rowId xmlns:a16="http://schemas.microsoft.com/office/drawing/2014/main" val="10001"/>
                  </a:ext>
                </a:extLst>
              </a:tr>
              <a:tr h="359339">
                <a:tc>
                  <a:txBody>
                    <a:bodyPr/>
                    <a:lstStyle/>
                    <a:p>
                      <a:pPr>
                        <a:lnSpc>
                          <a:spcPct val="115000"/>
                        </a:lnSpc>
                        <a:spcAft>
                          <a:spcPts val="0"/>
                        </a:spcAft>
                      </a:pPr>
                      <a:r>
                        <a:rPr lang="en-US" sz="2000" dirty="0">
                          <a:effectLst/>
                        </a:rPr>
                        <a:t>The police officer listened to me during the encounter</a:t>
                      </a:r>
                      <a:endParaRPr lang="en-GB" sz="2000" dirty="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81</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24%</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extLst>
                  <a:ext uri="{0D108BD9-81ED-4DB2-BD59-A6C34878D82A}">
                    <a16:rowId xmlns:a16="http://schemas.microsoft.com/office/drawing/2014/main" val="10002"/>
                  </a:ext>
                </a:extLst>
              </a:tr>
              <a:tr h="348920">
                <a:tc>
                  <a:txBody>
                    <a:bodyPr/>
                    <a:lstStyle/>
                    <a:p>
                      <a:pPr>
                        <a:lnSpc>
                          <a:spcPct val="115000"/>
                        </a:lnSpc>
                        <a:spcAft>
                          <a:spcPts val="0"/>
                        </a:spcAft>
                      </a:pPr>
                      <a:r>
                        <a:rPr lang="en-US" sz="2000" dirty="0">
                          <a:effectLst/>
                        </a:rPr>
                        <a:t>The police officer treated me with dignity and respect</a:t>
                      </a:r>
                      <a:endParaRPr lang="en-GB" sz="2000" dirty="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80</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15%</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extLst>
                  <a:ext uri="{0D108BD9-81ED-4DB2-BD59-A6C34878D82A}">
                    <a16:rowId xmlns:a16="http://schemas.microsoft.com/office/drawing/2014/main" val="10003"/>
                  </a:ext>
                </a:extLst>
              </a:tr>
              <a:tr h="348920">
                <a:tc>
                  <a:txBody>
                    <a:bodyPr/>
                    <a:lstStyle/>
                    <a:p>
                      <a:pPr>
                        <a:lnSpc>
                          <a:spcPct val="115000"/>
                        </a:lnSpc>
                        <a:spcAft>
                          <a:spcPts val="0"/>
                        </a:spcAft>
                      </a:pPr>
                      <a:r>
                        <a:rPr lang="en-US" sz="2000" dirty="0">
                          <a:effectLst/>
                        </a:rPr>
                        <a:t>I felt the police officer could be trusted</a:t>
                      </a:r>
                      <a:endParaRPr lang="en-GB" sz="2000" dirty="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75</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35%</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extLst>
                  <a:ext uri="{0D108BD9-81ED-4DB2-BD59-A6C34878D82A}">
                    <a16:rowId xmlns:a16="http://schemas.microsoft.com/office/drawing/2014/main" val="10004"/>
                  </a:ext>
                </a:extLst>
              </a:tr>
              <a:tr h="348920">
                <a:tc>
                  <a:txBody>
                    <a:bodyPr/>
                    <a:lstStyle/>
                    <a:p>
                      <a:pPr>
                        <a:lnSpc>
                          <a:spcPct val="115000"/>
                        </a:lnSpc>
                        <a:spcAft>
                          <a:spcPts val="0"/>
                        </a:spcAft>
                      </a:pPr>
                      <a:r>
                        <a:rPr lang="en-US" sz="2000" dirty="0">
                          <a:effectLst/>
                        </a:rPr>
                        <a:t>The police officer was polite when dealing with me</a:t>
                      </a:r>
                      <a:endParaRPr lang="en-GB" sz="2000" dirty="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84</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21%</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extLst>
                  <a:ext uri="{0D108BD9-81ED-4DB2-BD59-A6C34878D82A}">
                    <a16:rowId xmlns:a16="http://schemas.microsoft.com/office/drawing/2014/main" val="10005"/>
                  </a:ext>
                </a:extLst>
              </a:tr>
              <a:tr h="348920">
                <a:tc>
                  <a:txBody>
                    <a:bodyPr/>
                    <a:lstStyle/>
                    <a:p>
                      <a:pPr>
                        <a:lnSpc>
                          <a:spcPct val="115000"/>
                        </a:lnSpc>
                        <a:spcAft>
                          <a:spcPts val="0"/>
                        </a:spcAft>
                      </a:pPr>
                      <a:r>
                        <a:rPr lang="en-US" sz="2000">
                          <a:effectLst/>
                        </a:rPr>
                        <a:t>The police officer was honest with me</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77</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21%</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extLst>
                  <a:ext uri="{0D108BD9-81ED-4DB2-BD59-A6C34878D82A}">
                    <a16:rowId xmlns:a16="http://schemas.microsoft.com/office/drawing/2014/main" val="10006"/>
                  </a:ext>
                </a:extLst>
              </a:tr>
              <a:tr h="348920">
                <a:tc>
                  <a:txBody>
                    <a:bodyPr/>
                    <a:lstStyle/>
                    <a:p>
                      <a:pPr>
                        <a:lnSpc>
                          <a:spcPct val="115000"/>
                        </a:lnSpc>
                        <a:spcAft>
                          <a:spcPts val="0"/>
                        </a:spcAft>
                      </a:pPr>
                      <a:r>
                        <a:rPr lang="en-US" sz="2000">
                          <a:effectLst/>
                        </a:rPr>
                        <a:t>The police officer gave me the feeling he</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71</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19%</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extLst>
                  <a:ext uri="{0D108BD9-81ED-4DB2-BD59-A6C34878D82A}">
                    <a16:rowId xmlns:a16="http://schemas.microsoft.com/office/drawing/2014/main" val="10007"/>
                  </a:ext>
                </a:extLst>
              </a:tr>
              <a:tr h="697839">
                <a:tc>
                  <a:txBody>
                    <a:bodyPr/>
                    <a:lstStyle/>
                    <a:p>
                      <a:pPr>
                        <a:lnSpc>
                          <a:spcPct val="115000"/>
                        </a:lnSpc>
                        <a:spcAft>
                          <a:spcPts val="0"/>
                        </a:spcAft>
                      </a:pPr>
                      <a:r>
                        <a:rPr lang="en-US" sz="2000" dirty="0">
                          <a:effectLst/>
                        </a:rPr>
                        <a:t>The police officer clearly explained to me the way in which the encounter process would be carried out</a:t>
                      </a:r>
                      <a:endParaRPr lang="en-GB" sz="2000" dirty="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75</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26%</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extLst>
                  <a:ext uri="{0D108BD9-81ED-4DB2-BD59-A6C34878D82A}">
                    <a16:rowId xmlns:a16="http://schemas.microsoft.com/office/drawing/2014/main" val="10008"/>
                  </a:ext>
                </a:extLst>
              </a:tr>
              <a:tr h="348920">
                <a:tc>
                  <a:txBody>
                    <a:bodyPr/>
                    <a:lstStyle/>
                    <a:p>
                      <a:pPr>
                        <a:lnSpc>
                          <a:spcPct val="115000"/>
                        </a:lnSpc>
                        <a:spcAft>
                          <a:spcPts val="0"/>
                        </a:spcAft>
                      </a:pPr>
                      <a:r>
                        <a:rPr lang="en-US" sz="2000">
                          <a:effectLst/>
                        </a:rPr>
                        <a:t>The police officer answered my questions in a satisfactory manner</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76</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20%</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extLst>
                  <a:ext uri="{0D108BD9-81ED-4DB2-BD59-A6C34878D82A}">
                    <a16:rowId xmlns:a16="http://schemas.microsoft.com/office/drawing/2014/main" val="10009"/>
                  </a:ext>
                </a:extLst>
              </a:tr>
              <a:tr h="348920">
                <a:tc>
                  <a:txBody>
                    <a:bodyPr/>
                    <a:lstStyle/>
                    <a:p>
                      <a:pPr>
                        <a:lnSpc>
                          <a:spcPct val="115000"/>
                        </a:lnSpc>
                        <a:spcAft>
                          <a:spcPts val="0"/>
                        </a:spcAft>
                      </a:pPr>
                      <a:r>
                        <a:rPr lang="en-US" sz="2000">
                          <a:effectLst/>
                        </a:rPr>
                        <a:t>I felt the officer was biased against me</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41</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-12%</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extLst>
                  <a:ext uri="{0D108BD9-81ED-4DB2-BD59-A6C34878D82A}">
                    <a16:rowId xmlns:a16="http://schemas.microsoft.com/office/drawing/2014/main" val="10010"/>
                  </a:ext>
                </a:extLst>
              </a:tr>
              <a:tr h="348920">
                <a:tc>
                  <a:txBody>
                    <a:bodyPr/>
                    <a:lstStyle/>
                    <a:p>
                      <a:pPr>
                        <a:lnSpc>
                          <a:spcPct val="115000"/>
                        </a:lnSpc>
                        <a:spcAft>
                          <a:spcPts val="0"/>
                        </a:spcAft>
                      </a:pPr>
                      <a:r>
                        <a:rPr lang="en-US" sz="2000">
                          <a:effectLst/>
                        </a:rPr>
                        <a:t>The treatment I received during the encounter was fair</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76</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17%</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extLst>
                  <a:ext uri="{0D108BD9-81ED-4DB2-BD59-A6C34878D82A}">
                    <a16:rowId xmlns:a16="http://schemas.microsoft.com/office/drawing/2014/main" val="10011"/>
                  </a:ext>
                </a:extLst>
              </a:tr>
              <a:tr h="697839">
                <a:tc>
                  <a:txBody>
                    <a:bodyPr/>
                    <a:lstStyle/>
                    <a:p>
                      <a:pPr>
                        <a:lnSpc>
                          <a:spcPct val="115000"/>
                        </a:lnSpc>
                        <a:spcAft>
                          <a:spcPts val="0"/>
                        </a:spcAft>
                      </a:pPr>
                      <a:r>
                        <a:rPr lang="en-US" sz="2000">
                          <a:effectLst/>
                        </a:rPr>
                        <a:t>I trust police officers to make decisions that are good for everyone when they are investigating and prosecuting terrorism</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76</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19%</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extLst>
                  <a:ext uri="{0D108BD9-81ED-4DB2-BD59-A6C34878D82A}">
                    <a16:rowId xmlns:a16="http://schemas.microsoft.com/office/drawing/2014/main" val="10012"/>
                  </a:ext>
                </a:extLst>
              </a:tr>
              <a:tr h="697839">
                <a:tc>
                  <a:txBody>
                    <a:bodyPr/>
                    <a:lstStyle/>
                    <a:p>
                      <a:pPr>
                        <a:lnSpc>
                          <a:spcPct val="115000"/>
                        </a:lnSpc>
                        <a:spcAft>
                          <a:spcPts val="0"/>
                        </a:spcAft>
                      </a:pPr>
                      <a:r>
                        <a:rPr lang="en-US" sz="2000">
                          <a:effectLst/>
                        </a:rPr>
                        <a:t>People’s rights are generally well protected by police officers when they are investigating and prosecuting terrorism</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74</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19%</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extLst>
                  <a:ext uri="{0D108BD9-81ED-4DB2-BD59-A6C34878D82A}">
                    <a16:rowId xmlns:a16="http://schemas.microsoft.com/office/drawing/2014/main" val="10013"/>
                  </a:ext>
                </a:extLst>
              </a:tr>
              <a:tr h="618038">
                <a:tc>
                  <a:txBody>
                    <a:bodyPr/>
                    <a:lstStyle/>
                    <a:p>
                      <a:pPr>
                        <a:lnSpc>
                          <a:spcPct val="115000"/>
                        </a:lnSpc>
                        <a:spcAft>
                          <a:spcPts val="0"/>
                        </a:spcAft>
                      </a:pPr>
                      <a:r>
                        <a:rPr lang="en-US" sz="2000">
                          <a:effectLst/>
                        </a:rPr>
                        <a:t>The police treated me the same way any other person would have been treated</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71</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12%</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extLst>
                  <a:ext uri="{0D108BD9-81ED-4DB2-BD59-A6C34878D82A}">
                    <a16:rowId xmlns:a16="http://schemas.microsoft.com/office/drawing/2014/main" val="10014"/>
                  </a:ext>
                </a:extLst>
              </a:tr>
              <a:tr h="348920">
                <a:tc>
                  <a:txBody>
                    <a:bodyPr/>
                    <a:lstStyle/>
                    <a:p>
                      <a:pPr>
                        <a:lnSpc>
                          <a:spcPct val="115000"/>
                        </a:lnSpc>
                        <a:spcAft>
                          <a:spcPts val="0"/>
                        </a:spcAft>
                      </a:pPr>
                      <a:r>
                        <a:rPr lang="en-US" sz="2000">
                          <a:effectLst/>
                        </a:rPr>
                        <a:t>I felt the police picked on me because of my background</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a:effectLst/>
                        </a:rPr>
                        <a:t>53</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tc>
                  <a:txBody>
                    <a:bodyPr/>
                    <a:lstStyle/>
                    <a:p>
                      <a:pPr algn="ctr">
                        <a:lnSpc>
                          <a:spcPct val="115000"/>
                        </a:lnSpc>
                        <a:spcAft>
                          <a:spcPts val="0"/>
                        </a:spcAft>
                      </a:pPr>
                      <a:r>
                        <a:rPr lang="en-US" sz="2000" dirty="0">
                          <a:effectLst/>
                        </a:rPr>
                        <a:t>-21%</a:t>
                      </a:r>
                      <a:endParaRPr lang="en-GB" sz="2000" dirty="0">
                        <a:effectLst/>
                        <a:latin typeface="Calibri" panose="020F0502020204030204" pitchFamily="34" charset="0"/>
                        <a:ea typeface="Calibri" panose="020F0502020204030204" pitchFamily="34" charset="0"/>
                        <a:cs typeface="Arial" panose="020B0604020202020204" pitchFamily="34" charset="0"/>
                      </a:endParaRPr>
                    </a:p>
                  </a:txBody>
                  <a:tcPr marL="73132" marR="73132" marT="0" marB="0" anchor="ct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631159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D2BB66-4E1F-4DE7-A544-7F1FA1CA1F88}"/>
              </a:ext>
            </a:extLst>
          </p:cNvPr>
          <p:cNvPicPr/>
          <p:nvPr/>
        </p:nvPicPr>
        <p:blipFill rotWithShape="1">
          <a:blip r:embed="rId2">
            <a:extLst>
              <a:ext uri="{28A0092B-C50C-407E-A947-70E740481C1C}">
                <a14:useLocalDpi xmlns:a14="http://schemas.microsoft.com/office/drawing/2010/main" val="0"/>
              </a:ext>
            </a:extLst>
          </a:blip>
          <a:srcRect r="6494" b="13744"/>
          <a:stretch/>
        </p:blipFill>
        <p:spPr bwMode="auto">
          <a:xfrm>
            <a:off x="501277" y="368212"/>
            <a:ext cx="3798046" cy="1536224"/>
          </a:xfrm>
          <a:prstGeom prst="rect">
            <a:avLst/>
          </a:prstGeom>
          <a:noFill/>
          <a:ln>
            <a:noFill/>
          </a:ln>
        </p:spPr>
      </p:pic>
      <p:sp>
        <p:nvSpPr>
          <p:cNvPr id="12" name="Rectangle 11">
            <a:extLst>
              <a:ext uri="{FF2B5EF4-FFF2-40B4-BE49-F238E27FC236}">
                <a16:creationId xmlns:a16="http://schemas.microsoft.com/office/drawing/2014/main" id="{9A4D2089-E7D2-4927-8EA8-6B999AF5A70C}"/>
              </a:ext>
            </a:extLst>
          </p:cNvPr>
          <p:cNvSpPr/>
          <p:nvPr/>
        </p:nvSpPr>
        <p:spPr>
          <a:xfrm>
            <a:off x="3243516" y="3755002"/>
            <a:ext cx="6528595" cy="2246769"/>
          </a:xfrm>
          <a:prstGeom prst="rect">
            <a:avLst/>
          </a:prstGeom>
        </p:spPr>
        <p:txBody>
          <a:bodyPr wrap="square">
            <a:spAutoFit/>
          </a:bodyPr>
          <a:lstStyle/>
          <a:p>
            <a:pPr algn="ctr"/>
            <a:r>
              <a:rPr lang="en-GB" sz="7000" b="1" dirty="0">
                <a:solidFill>
                  <a:prstClr val="white"/>
                </a:solidFill>
                <a:ea typeface="+mj-ea"/>
                <a:cs typeface="+mj-cs"/>
              </a:rPr>
              <a:t>Welcome and Introductions</a:t>
            </a:r>
            <a:endParaRPr lang="en-GB" sz="7000" dirty="0"/>
          </a:p>
        </p:txBody>
      </p:sp>
      <p:sp>
        <p:nvSpPr>
          <p:cNvPr id="14" name="Rectangle 13">
            <a:extLst>
              <a:ext uri="{FF2B5EF4-FFF2-40B4-BE49-F238E27FC236}">
                <a16:creationId xmlns:a16="http://schemas.microsoft.com/office/drawing/2014/main" id="{1C99BBFC-8AE7-4AC8-9938-6B1BA5207B2F}"/>
              </a:ext>
            </a:extLst>
          </p:cNvPr>
          <p:cNvSpPr/>
          <p:nvPr/>
        </p:nvSpPr>
        <p:spPr>
          <a:xfrm>
            <a:off x="123092" y="8277250"/>
            <a:ext cx="9601199" cy="1323439"/>
          </a:xfrm>
          <a:prstGeom prst="rect">
            <a:avLst/>
          </a:prstGeom>
        </p:spPr>
        <p:txBody>
          <a:bodyPr wrap="square">
            <a:spAutoFit/>
          </a:bodyPr>
          <a:lstStyle/>
          <a:p>
            <a:pPr lvl="0">
              <a:buClr>
                <a:srgbClr val="75AAE5"/>
              </a:buClr>
              <a:buSzPct val="90000"/>
            </a:pPr>
            <a:r>
              <a:rPr lang="en-GB" sz="4000" dirty="0">
                <a:solidFill>
                  <a:srgbClr val="FFFFFF"/>
                </a:solidFill>
              </a:rPr>
              <a:t>T/Assistant Chief Constable Alex Murray</a:t>
            </a:r>
          </a:p>
          <a:p>
            <a:pPr lvl="0">
              <a:buClr>
                <a:srgbClr val="75AAE5"/>
              </a:buClr>
              <a:buSzPct val="90000"/>
            </a:pPr>
            <a:r>
              <a:rPr lang="en-GB" sz="4000" dirty="0">
                <a:solidFill>
                  <a:srgbClr val="FFFFFF"/>
                </a:solidFill>
              </a:rPr>
              <a:t>West Midlands Police and Chair, SEBP</a:t>
            </a:r>
          </a:p>
        </p:txBody>
      </p:sp>
      <p:sp>
        <p:nvSpPr>
          <p:cNvPr id="18" name="Rectangle 17">
            <a:extLst>
              <a:ext uri="{FF2B5EF4-FFF2-40B4-BE49-F238E27FC236}">
                <a16:creationId xmlns:a16="http://schemas.microsoft.com/office/drawing/2014/main" id="{F970A8D8-B01E-4E89-A99B-48C9938ED3B2}"/>
              </a:ext>
            </a:extLst>
          </p:cNvPr>
          <p:cNvSpPr/>
          <p:nvPr/>
        </p:nvSpPr>
        <p:spPr>
          <a:xfrm>
            <a:off x="9520185" y="7265990"/>
            <a:ext cx="3483028" cy="707886"/>
          </a:xfrm>
          <a:prstGeom prst="rect">
            <a:avLst/>
          </a:prstGeom>
        </p:spPr>
        <p:txBody>
          <a:bodyPr wrap="square">
            <a:spAutoFit/>
          </a:bodyPr>
          <a:lstStyle/>
          <a:p>
            <a:pPr lvl="0">
              <a:buClr>
                <a:srgbClr val="75AAE5"/>
              </a:buClr>
              <a:buSzPct val="90000"/>
            </a:pPr>
            <a:r>
              <a:rPr lang="en-GB" sz="4000" b="1" dirty="0">
                <a:solidFill>
                  <a:srgbClr val="FFFFFF"/>
                </a:solidFill>
              </a:rPr>
              <a:t>#SEBP2018</a:t>
            </a:r>
          </a:p>
        </p:txBody>
      </p:sp>
    </p:spTree>
    <p:extLst>
      <p:ext uri="{BB962C8B-B14F-4D97-AF65-F5344CB8AC3E}">
        <p14:creationId xmlns:p14="http://schemas.microsoft.com/office/powerpoint/2010/main" val="3464006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C544B74-F3C1-4E5D-BF2F-5356455D6172}"/>
              </a:ext>
            </a:extLst>
          </p:cNvPr>
          <p:cNvGraphicFramePr>
            <a:graphicFrameLocks noGrp="1"/>
          </p:cNvGraphicFramePr>
          <p:nvPr/>
        </p:nvGraphicFramePr>
        <p:xfrm>
          <a:off x="972984" y="1704340"/>
          <a:ext cx="11468111" cy="8195410"/>
        </p:xfrm>
        <a:graphic>
          <a:graphicData uri="http://schemas.openxmlformats.org/drawingml/2006/table">
            <a:tbl>
              <a:tblPr firstRow="1" firstCol="1" bandRow="1">
                <a:tableStyleId>{5C22544A-7EE6-4342-B048-85BDC9FD1C3A}</a:tableStyleId>
              </a:tblPr>
              <a:tblGrid>
                <a:gridCol w="8915639">
                  <a:extLst>
                    <a:ext uri="{9D8B030D-6E8A-4147-A177-3AD203B41FA5}">
                      <a16:colId xmlns:a16="http://schemas.microsoft.com/office/drawing/2014/main" val="20000"/>
                    </a:ext>
                  </a:extLst>
                </a:gridCol>
                <a:gridCol w="1482080">
                  <a:extLst>
                    <a:ext uri="{9D8B030D-6E8A-4147-A177-3AD203B41FA5}">
                      <a16:colId xmlns:a16="http://schemas.microsoft.com/office/drawing/2014/main" val="20001"/>
                    </a:ext>
                  </a:extLst>
                </a:gridCol>
                <a:gridCol w="1070392">
                  <a:extLst>
                    <a:ext uri="{9D8B030D-6E8A-4147-A177-3AD203B41FA5}">
                      <a16:colId xmlns:a16="http://schemas.microsoft.com/office/drawing/2014/main" val="20002"/>
                    </a:ext>
                  </a:extLst>
                </a:gridCol>
              </a:tblGrid>
              <a:tr h="1495369">
                <a:tc>
                  <a:txBody>
                    <a:bodyPr/>
                    <a:lstStyle/>
                    <a:p>
                      <a:pPr>
                        <a:lnSpc>
                          <a:spcPct val="115000"/>
                        </a:lnSpc>
                        <a:spcAft>
                          <a:spcPts val="0"/>
                        </a:spcAft>
                      </a:pPr>
                      <a:r>
                        <a:rPr lang="en-US" sz="2100" dirty="0">
                          <a:effectLst/>
                        </a:rPr>
                        <a:t>To what extent do you disagree or agree with the following statements?</a:t>
                      </a:r>
                      <a:endParaRPr lang="en-GB" sz="2100" dirty="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dirty="0">
                          <a:effectLst/>
                        </a:rPr>
                        <a:t>Standardized </a:t>
                      </a:r>
                      <a:r>
                        <a:rPr lang="en-US" sz="2000" dirty="0">
                          <a:effectLst/>
                        </a:rPr>
                        <a:t>Score</a:t>
                      </a:r>
                      <a:r>
                        <a:rPr lang="en-US" sz="2100" dirty="0">
                          <a:effectLst/>
                        </a:rPr>
                        <a:t> (out of 100)</a:t>
                      </a:r>
                      <a:endParaRPr lang="en-GB" sz="2100" dirty="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Percent Change</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extLst>
                  <a:ext uri="{0D108BD9-81ED-4DB2-BD59-A6C34878D82A}">
                    <a16:rowId xmlns:a16="http://schemas.microsoft.com/office/drawing/2014/main" val="10000"/>
                  </a:ext>
                </a:extLst>
              </a:tr>
              <a:tr h="718565">
                <a:tc>
                  <a:txBody>
                    <a:bodyPr/>
                    <a:lstStyle/>
                    <a:p>
                      <a:pPr>
                        <a:lnSpc>
                          <a:spcPct val="115000"/>
                        </a:lnSpc>
                        <a:spcAft>
                          <a:spcPts val="0"/>
                        </a:spcAft>
                      </a:pPr>
                      <a:r>
                        <a:rPr lang="en-US" sz="2100" dirty="0">
                          <a:effectLst/>
                        </a:rPr>
                        <a:t>The outcome of the encounter was not fair</a:t>
                      </a:r>
                      <a:endParaRPr lang="en-GB" sz="2100" dirty="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dirty="0">
                          <a:effectLst/>
                        </a:rPr>
                        <a:t>41</a:t>
                      </a:r>
                      <a:endParaRPr lang="en-GB" sz="2100" dirty="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6%</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extLst>
                  <a:ext uri="{0D108BD9-81ED-4DB2-BD59-A6C34878D82A}">
                    <a16:rowId xmlns:a16="http://schemas.microsoft.com/office/drawing/2014/main" val="10001"/>
                  </a:ext>
                </a:extLst>
              </a:tr>
              <a:tr h="373842">
                <a:tc>
                  <a:txBody>
                    <a:bodyPr/>
                    <a:lstStyle/>
                    <a:p>
                      <a:pPr>
                        <a:lnSpc>
                          <a:spcPct val="115000"/>
                        </a:lnSpc>
                        <a:spcAft>
                          <a:spcPts val="0"/>
                        </a:spcAft>
                      </a:pPr>
                      <a:r>
                        <a:rPr lang="en-US" sz="2100">
                          <a:effectLst/>
                        </a:rPr>
                        <a:t>It is right for the police to have the powers they have</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74</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8%</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extLst>
                  <a:ext uri="{0D108BD9-81ED-4DB2-BD59-A6C34878D82A}">
                    <a16:rowId xmlns:a16="http://schemas.microsoft.com/office/drawing/2014/main" val="10002"/>
                  </a:ext>
                </a:extLst>
              </a:tr>
              <a:tr h="747685">
                <a:tc>
                  <a:txBody>
                    <a:bodyPr/>
                    <a:lstStyle/>
                    <a:p>
                      <a:pPr>
                        <a:lnSpc>
                          <a:spcPct val="115000"/>
                        </a:lnSpc>
                        <a:spcAft>
                          <a:spcPts val="0"/>
                        </a:spcAft>
                      </a:pPr>
                      <a:r>
                        <a:rPr lang="en-US" sz="2100">
                          <a:effectLst/>
                        </a:rPr>
                        <a:t>I should accept the decisions made by police officers, even when I disagree with them</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69</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14%</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extLst>
                  <a:ext uri="{0D108BD9-81ED-4DB2-BD59-A6C34878D82A}">
                    <a16:rowId xmlns:a16="http://schemas.microsoft.com/office/drawing/2014/main" val="10003"/>
                  </a:ext>
                </a:extLst>
              </a:tr>
              <a:tr h="373842">
                <a:tc>
                  <a:txBody>
                    <a:bodyPr/>
                    <a:lstStyle/>
                    <a:p>
                      <a:pPr>
                        <a:lnSpc>
                          <a:spcPct val="115000"/>
                        </a:lnSpc>
                        <a:spcAft>
                          <a:spcPts val="0"/>
                        </a:spcAft>
                      </a:pPr>
                      <a:r>
                        <a:rPr lang="en-US" sz="2100">
                          <a:effectLst/>
                        </a:rPr>
                        <a:t>It is alright to go against the law, if you think the law is wrong</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38</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-9%</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extLst>
                  <a:ext uri="{0D108BD9-81ED-4DB2-BD59-A6C34878D82A}">
                    <a16:rowId xmlns:a16="http://schemas.microsoft.com/office/drawing/2014/main" val="10004"/>
                  </a:ext>
                </a:extLst>
              </a:tr>
              <a:tr h="373842">
                <a:tc>
                  <a:txBody>
                    <a:bodyPr/>
                    <a:lstStyle/>
                    <a:p>
                      <a:pPr>
                        <a:lnSpc>
                          <a:spcPct val="115000"/>
                        </a:lnSpc>
                        <a:spcAft>
                          <a:spcPts val="0"/>
                        </a:spcAft>
                      </a:pPr>
                      <a:r>
                        <a:rPr lang="en-US" sz="2100" dirty="0">
                          <a:effectLst/>
                        </a:rPr>
                        <a:t>The police respect a citizen's individual rights</a:t>
                      </a:r>
                      <a:endParaRPr lang="en-GB" sz="2100" dirty="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76</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19%</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extLst>
                  <a:ext uri="{0D108BD9-81ED-4DB2-BD59-A6C34878D82A}">
                    <a16:rowId xmlns:a16="http://schemas.microsoft.com/office/drawing/2014/main" val="10005"/>
                  </a:ext>
                </a:extLst>
              </a:tr>
              <a:tr h="747685">
                <a:tc>
                  <a:txBody>
                    <a:bodyPr/>
                    <a:lstStyle/>
                    <a:p>
                      <a:pPr>
                        <a:lnSpc>
                          <a:spcPct val="115000"/>
                        </a:lnSpc>
                        <a:spcAft>
                          <a:spcPts val="0"/>
                        </a:spcAft>
                      </a:pPr>
                      <a:r>
                        <a:rPr lang="en-US" sz="2100" dirty="0">
                          <a:effectLst/>
                        </a:rPr>
                        <a:t>I believe I should do what the police ask me, even when I don’t agree with the reasons</a:t>
                      </a:r>
                      <a:endParaRPr lang="en-GB" sz="2100" dirty="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71</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24%</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extLst>
                  <a:ext uri="{0D108BD9-81ED-4DB2-BD59-A6C34878D82A}">
                    <a16:rowId xmlns:a16="http://schemas.microsoft.com/office/drawing/2014/main" val="10006"/>
                  </a:ext>
                </a:extLst>
              </a:tr>
              <a:tr h="747685">
                <a:tc>
                  <a:txBody>
                    <a:bodyPr/>
                    <a:lstStyle/>
                    <a:p>
                      <a:pPr>
                        <a:lnSpc>
                          <a:spcPct val="115000"/>
                        </a:lnSpc>
                        <a:spcAft>
                          <a:spcPts val="0"/>
                        </a:spcAft>
                      </a:pPr>
                      <a:r>
                        <a:rPr lang="en-US" sz="2100">
                          <a:effectLst/>
                        </a:rPr>
                        <a:t>I believe I should always obey the police even if I think they are wrong</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69</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1%</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extLst>
                  <a:ext uri="{0D108BD9-81ED-4DB2-BD59-A6C34878D82A}">
                    <a16:rowId xmlns:a16="http://schemas.microsoft.com/office/drawing/2014/main" val="10007"/>
                  </a:ext>
                </a:extLst>
              </a:tr>
              <a:tr h="373842">
                <a:tc>
                  <a:txBody>
                    <a:bodyPr/>
                    <a:lstStyle/>
                    <a:p>
                      <a:pPr>
                        <a:lnSpc>
                          <a:spcPct val="115000"/>
                        </a:lnSpc>
                        <a:spcAft>
                          <a:spcPts val="0"/>
                        </a:spcAft>
                      </a:pPr>
                      <a:r>
                        <a:rPr lang="en-US" sz="2100">
                          <a:effectLst/>
                        </a:rPr>
                        <a:t>I have confidence in the police</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77</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20%</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extLst>
                  <a:ext uri="{0D108BD9-81ED-4DB2-BD59-A6C34878D82A}">
                    <a16:rowId xmlns:a16="http://schemas.microsoft.com/office/drawing/2014/main" val="10008"/>
                  </a:ext>
                </a:extLst>
              </a:tr>
              <a:tr h="373842">
                <a:tc>
                  <a:txBody>
                    <a:bodyPr/>
                    <a:lstStyle/>
                    <a:p>
                      <a:pPr>
                        <a:lnSpc>
                          <a:spcPct val="115000"/>
                        </a:lnSpc>
                        <a:spcAft>
                          <a:spcPts val="0"/>
                        </a:spcAft>
                      </a:pPr>
                      <a:r>
                        <a:rPr lang="en-US" sz="2100">
                          <a:effectLst/>
                        </a:rPr>
                        <a:t>I have respect for the police</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83</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20%</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extLst>
                  <a:ext uri="{0D108BD9-81ED-4DB2-BD59-A6C34878D82A}">
                    <a16:rowId xmlns:a16="http://schemas.microsoft.com/office/drawing/2014/main" val="10009"/>
                  </a:ext>
                </a:extLst>
              </a:tr>
              <a:tr h="747685">
                <a:tc>
                  <a:txBody>
                    <a:bodyPr/>
                    <a:lstStyle/>
                    <a:p>
                      <a:pPr>
                        <a:lnSpc>
                          <a:spcPct val="115000"/>
                        </a:lnSpc>
                        <a:spcAft>
                          <a:spcPts val="0"/>
                        </a:spcAft>
                      </a:pPr>
                      <a:r>
                        <a:rPr lang="en-US" sz="2100" dirty="0">
                          <a:effectLst/>
                        </a:rPr>
                        <a:t>I often find myself objecting to the symbols of my country </a:t>
                      </a:r>
                      <a:r>
                        <a:rPr lang="en-US" sz="2100">
                          <a:effectLst/>
                        </a:rPr>
                        <a:t>(e.g., </a:t>
                      </a:r>
                      <a:r>
                        <a:rPr lang="en-US" sz="2100" dirty="0">
                          <a:effectLst/>
                        </a:rPr>
                        <a:t>the flag)</a:t>
                      </a:r>
                      <a:endParaRPr lang="en-GB" sz="2100" dirty="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39</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5%</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extLst>
                  <a:ext uri="{0D108BD9-81ED-4DB2-BD59-A6C34878D82A}">
                    <a16:rowId xmlns:a16="http://schemas.microsoft.com/office/drawing/2014/main" val="10010"/>
                  </a:ext>
                </a:extLst>
              </a:tr>
              <a:tr h="373842">
                <a:tc>
                  <a:txBody>
                    <a:bodyPr/>
                    <a:lstStyle/>
                    <a:p>
                      <a:pPr>
                        <a:lnSpc>
                          <a:spcPct val="115000"/>
                        </a:lnSpc>
                        <a:spcAft>
                          <a:spcPts val="0"/>
                        </a:spcAft>
                      </a:pPr>
                      <a:r>
                        <a:rPr lang="en-US" sz="2100">
                          <a:effectLst/>
                        </a:rPr>
                        <a:t>The police are doing a good job in fighting terrorism</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77</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20%</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extLst>
                  <a:ext uri="{0D108BD9-81ED-4DB2-BD59-A6C34878D82A}">
                    <a16:rowId xmlns:a16="http://schemas.microsoft.com/office/drawing/2014/main" val="10011"/>
                  </a:ext>
                </a:extLst>
              </a:tr>
              <a:tr h="373842">
                <a:tc>
                  <a:txBody>
                    <a:bodyPr/>
                    <a:lstStyle/>
                    <a:p>
                      <a:pPr>
                        <a:lnSpc>
                          <a:spcPct val="115000"/>
                        </a:lnSpc>
                        <a:spcAft>
                          <a:spcPts val="0"/>
                        </a:spcAft>
                      </a:pPr>
                      <a:r>
                        <a:rPr lang="en-US" sz="2100">
                          <a:effectLst/>
                        </a:rPr>
                        <a:t>I disagree with the values that my country represents</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43</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-2%</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extLst>
                  <a:ext uri="{0D108BD9-81ED-4DB2-BD59-A6C34878D82A}">
                    <a16:rowId xmlns:a16="http://schemas.microsoft.com/office/drawing/2014/main" val="10012"/>
                  </a:ext>
                </a:extLst>
              </a:tr>
              <a:tr h="373842">
                <a:tc>
                  <a:txBody>
                    <a:bodyPr/>
                    <a:lstStyle/>
                    <a:p>
                      <a:pPr>
                        <a:lnSpc>
                          <a:spcPct val="115000"/>
                        </a:lnSpc>
                        <a:spcAft>
                          <a:spcPts val="0"/>
                        </a:spcAft>
                      </a:pPr>
                      <a:r>
                        <a:rPr lang="en-US" sz="2100">
                          <a:effectLst/>
                        </a:rPr>
                        <a:t>Sometimes I am opposed to what my country represents</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a:effectLst/>
                        </a:rPr>
                        <a:t>48</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tc>
                  <a:txBody>
                    <a:bodyPr/>
                    <a:lstStyle/>
                    <a:p>
                      <a:pPr algn="ctr">
                        <a:lnSpc>
                          <a:spcPct val="115000"/>
                        </a:lnSpc>
                        <a:spcAft>
                          <a:spcPts val="0"/>
                        </a:spcAft>
                      </a:pPr>
                      <a:r>
                        <a:rPr lang="en-US" sz="2100" dirty="0">
                          <a:effectLst/>
                        </a:rPr>
                        <a:t>-5%</a:t>
                      </a:r>
                      <a:endParaRPr lang="en-GB" sz="2100" dirty="0">
                        <a:effectLst/>
                        <a:latin typeface="Calibri" panose="020F0502020204030204" pitchFamily="34" charset="0"/>
                        <a:ea typeface="Calibri" panose="020F0502020204030204" pitchFamily="34" charset="0"/>
                        <a:cs typeface="Arial" panose="020B0604020202020204" pitchFamily="34" charset="0"/>
                      </a:endParaRPr>
                    </a:p>
                  </a:txBody>
                  <a:tcPr marL="73133" marR="73133" marT="0"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92419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oVdAcvNStE">
            <a:hlinkClick r:id="" action="ppaction://media"/>
            <a:extLst>
              <a:ext uri="{FF2B5EF4-FFF2-40B4-BE49-F238E27FC236}">
                <a16:creationId xmlns:a16="http://schemas.microsoft.com/office/drawing/2014/main" id="{B6B970CB-718A-4351-91E9-AA7B05AF8FFF}"/>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4761073" y="2830833"/>
            <a:ext cx="8023163" cy="601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a:extLst>
              <a:ext uri="{FF2B5EF4-FFF2-40B4-BE49-F238E27FC236}">
                <a16:creationId xmlns:a16="http://schemas.microsoft.com/office/drawing/2014/main" id="{7CDD29D7-80A6-4E08-BAEF-23F5E7D90D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956" y="2830833"/>
            <a:ext cx="3709077" cy="296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4">
            <a:extLst>
              <a:ext uri="{FF2B5EF4-FFF2-40B4-BE49-F238E27FC236}">
                <a16:creationId xmlns:a16="http://schemas.microsoft.com/office/drawing/2014/main" id="{99D22297-3E30-48C2-A089-D04AEA463C2E}"/>
              </a:ext>
            </a:extLst>
          </p:cNvPr>
          <p:cNvSpPr txBox="1">
            <a:spLocks noChangeArrowheads="1"/>
          </p:cNvSpPr>
          <p:nvPr/>
        </p:nvSpPr>
        <p:spPr bwMode="auto">
          <a:xfrm>
            <a:off x="869139" y="6004881"/>
            <a:ext cx="2867028"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1300277" eaLnBrk="0" fontAlgn="base" hangingPunct="0">
              <a:spcBef>
                <a:spcPct val="0"/>
              </a:spcBef>
              <a:spcAft>
                <a:spcPct val="0"/>
              </a:spcAft>
            </a:pPr>
            <a:r>
              <a:rPr lang="en-GB" altLang="en-US" sz="4550" b="1">
                <a:solidFill>
                  <a:srgbClr val="000000"/>
                </a:solidFill>
              </a:rPr>
              <a:t>Denley and Ariel 2017</a:t>
            </a:r>
          </a:p>
        </p:txBody>
      </p:sp>
    </p:spTree>
    <p:extLst>
      <p:ext uri="{BB962C8B-B14F-4D97-AF65-F5344CB8AC3E}">
        <p14:creationId xmlns:p14="http://schemas.microsoft.com/office/powerpoint/2010/main" val="18702014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6259E0E4-6118-4C02-B682-14A3E84C825C}"/>
              </a:ext>
            </a:extLst>
          </p:cNvPr>
          <p:cNvGraphicFramePr>
            <a:graphicFrameLocks/>
          </p:cNvGraphicFramePr>
          <p:nvPr/>
        </p:nvGraphicFramePr>
        <p:xfrm>
          <a:off x="81270" y="1302504"/>
          <a:ext cx="12921942" cy="72330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4598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4D878694-4598-46A5-9185-B8FB6BEABD94}"/>
              </a:ext>
            </a:extLst>
          </p:cNvPr>
          <p:cNvGraphicFramePr>
            <a:graphicFrameLocks/>
          </p:cNvGraphicFramePr>
          <p:nvPr/>
        </p:nvGraphicFramePr>
        <p:xfrm>
          <a:off x="81270" y="1383774"/>
          <a:ext cx="12921942" cy="71517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06527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mage result for crime prevention pavement graffiti">
            <a:extLst>
              <a:ext uri="{FF2B5EF4-FFF2-40B4-BE49-F238E27FC236}">
                <a16:creationId xmlns:a16="http://schemas.microsoft.com/office/drawing/2014/main" id="{132CF77C-F960-4B80-ABEC-8AC9124FA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302"/>
          <a:stretch>
            <a:fillRect/>
          </a:stretch>
        </p:blipFill>
        <p:spPr bwMode="auto">
          <a:xfrm>
            <a:off x="6501607" y="2932420"/>
            <a:ext cx="4907810" cy="399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Content Placeholder 3" descr="C:\Users\Toby\Dropbox\Python\birmingham_complete\dosage_analysis_final\survival_curves\all_vs_all.png">
            <a:extLst>
              <a:ext uri="{FF2B5EF4-FFF2-40B4-BE49-F238E27FC236}">
                <a16:creationId xmlns:a16="http://schemas.microsoft.com/office/drawing/2014/main" id="{61420217-9B1E-4C44-833D-65CEC5896782}"/>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280005" y="2885013"/>
            <a:ext cx="4004809" cy="419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9825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CA38-BA60-4D3C-AB8F-1FFF35FD4E00}"/>
              </a:ext>
            </a:extLst>
          </p:cNvPr>
          <p:cNvSpPr>
            <a:spLocks noGrp="1"/>
          </p:cNvSpPr>
          <p:nvPr>
            <p:ph type="title"/>
          </p:nvPr>
        </p:nvSpPr>
        <p:spPr>
          <a:xfrm>
            <a:off x="857851" y="1498907"/>
            <a:ext cx="11702891" cy="1625402"/>
          </a:xfrm>
        </p:spPr>
        <p:txBody>
          <a:bodyPr>
            <a:normAutofit fontScale="90000"/>
          </a:bodyPr>
          <a:lstStyle/>
          <a:p>
            <a:pPr>
              <a:defRPr/>
            </a:pPr>
            <a:r>
              <a:rPr lang="en-GB" u="sng" dirty="0"/>
              <a:t>Reduced Crime Harm by 36%</a:t>
            </a:r>
            <a:br>
              <a:rPr lang="en-GB" u="sng" dirty="0"/>
            </a:br>
            <a:r>
              <a:rPr lang="en-GB" sz="4408" dirty="0"/>
              <a:t>Average, per offender, over 2 years</a:t>
            </a:r>
            <a:br>
              <a:rPr lang="en-GB" sz="4408" dirty="0"/>
            </a:br>
            <a:r>
              <a:rPr lang="en-GB" sz="4408" dirty="0"/>
              <a:t>after initial arrest</a:t>
            </a:r>
            <a:endParaRPr lang="en-GB" sz="4408" u="sng" dirty="0"/>
          </a:p>
        </p:txBody>
      </p:sp>
      <p:sp>
        <p:nvSpPr>
          <p:cNvPr id="49155" name="Slide Number Placeholder 4">
            <a:extLst>
              <a:ext uri="{FF2B5EF4-FFF2-40B4-BE49-F238E27FC236}">
                <a16:creationId xmlns:a16="http://schemas.microsoft.com/office/drawing/2014/main" id="{C2F90F4E-4A6A-4C31-948E-EB4F9761C577}"/>
              </a:ext>
            </a:extLst>
          </p:cNvPr>
          <p:cNvSpPr>
            <a:spLocks noGrp="1"/>
          </p:cNvSpPr>
          <p:nvPr>
            <p:ph type="sldNum" sz="quarter" idx="4294967295"/>
          </p:nvPr>
        </p:nvSpPr>
        <p:spPr bwMode="auto">
          <a:xfrm>
            <a:off x="207690" y="8833531"/>
            <a:ext cx="650161" cy="650161"/>
          </a:xfrm>
          <a:prstGeom prst="ellipse">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sz="3413">
                <a:solidFill>
                  <a:schemeClr val="tx1"/>
                </a:solidFill>
                <a:latin typeface="Arial" panose="020B0604020202020204" pitchFamily="34" charset="0"/>
                <a:ea typeface="ＭＳ Ｐゴシック" panose="020B0600070205080204" pitchFamily="34" charset="-128"/>
              </a:defRPr>
            </a:lvl1pPr>
            <a:lvl2pPr marL="1056475" indent="-406337">
              <a:defRPr sz="3413">
                <a:solidFill>
                  <a:schemeClr val="tx1"/>
                </a:solidFill>
                <a:latin typeface="Arial" panose="020B0604020202020204" pitchFamily="34" charset="0"/>
                <a:ea typeface="ＭＳ Ｐゴシック" panose="020B0600070205080204" pitchFamily="34" charset="-128"/>
              </a:defRPr>
            </a:lvl2pPr>
            <a:lvl3pPr marL="1625346" indent="-325069">
              <a:defRPr sz="3413">
                <a:solidFill>
                  <a:schemeClr val="tx1"/>
                </a:solidFill>
                <a:latin typeface="Arial" panose="020B0604020202020204" pitchFamily="34" charset="0"/>
                <a:ea typeface="ＭＳ Ｐゴシック" panose="020B0600070205080204" pitchFamily="34" charset="-128"/>
              </a:defRPr>
            </a:lvl3pPr>
            <a:lvl4pPr marL="2275484" indent="-325069">
              <a:defRPr sz="3413">
                <a:solidFill>
                  <a:schemeClr val="tx1"/>
                </a:solidFill>
                <a:latin typeface="Arial" panose="020B0604020202020204" pitchFamily="34" charset="0"/>
                <a:ea typeface="ＭＳ Ｐゴシック" panose="020B0600070205080204" pitchFamily="34" charset="-128"/>
              </a:defRPr>
            </a:lvl4pPr>
            <a:lvl5pPr marL="2925623" indent="-325069">
              <a:defRPr sz="3413">
                <a:solidFill>
                  <a:schemeClr val="tx1"/>
                </a:solidFill>
                <a:latin typeface="Arial" panose="020B0604020202020204" pitchFamily="34" charset="0"/>
                <a:ea typeface="ＭＳ Ｐゴシック" panose="020B0600070205080204" pitchFamily="34" charset="-128"/>
              </a:defRPr>
            </a:lvl5pPr>
            <a:lvl6pPr marL="3575761" indent="-325069" eaLnBrk="0" fontAlgn="base" hangingPunct="0">
              <a:spcBef>
                <a:spcPct val="0"/>
              </a:spcBef>
              <a:spcAft>
                <a:spcPct val="0"/>
              </a:spcAft>
              <a:defRPr sz="3413">
                <a:solidFill>
                  <a:schemeClr val="tx1"/>
                </a:solidFill>
                <a:latin typeface="Arial" panose="020B0604020202020204" pitchFamily="34" charset="0"/>
                <a:ea typeface="ＭＳ Ｐゴシック" panose="020B0600070205080204" pitchFamily="34" charset="-128"/>
              </a:defRPr>
            </a:lvl6pPr>
            <a:lvl7pPr marL="4225900" indent="-325069" eaLnBrk="0" fontAlgn="base" hangingPunct="0">
              <a:spcBef>
                <a:spcPct val="0"/>
              </a:spcBef>
              <a:spcAft>
                <a:spcPct val="0"/>
              </a:spcAft>
              <a:defRPr sz="3413">
                <a:solidFill>
                  <a:schemeClr val="tx1"/>
                </a:solidFill>
                <a:latin typeface="Arial" panose="020B0604020202020204" pitchFamily="34" charset="0"/>
                <a:ea typeface="ＭＳ Ｐゴシック" panose="020B0600070205080204" pitchFamily="34" charset="-128"/>
              </a:defRPr>
            </a:lvl7pPr>
            <a:lvl8pPr marL="4876038" indent="-325069" eaLnBrk="0" fontAlgn="base" hangingPunct="0">
              <a:spcBef>
                <a:spcPct val="0"/>
              </a:spcBef>
              <a:spcAft>
                <a:spcPct val="0"/>
              </a:spcAft>
              <a:defRPr sz="3413">
                <a:solidFill>
                  <a:schemeClr val="tx1"/>
                </a:solidFill>
                <a:latin typeface="Arial" panose="020B0604020202020204" pitchFamily="34" charset="0"/>
                <a:ea typeface="ＭＳ Ｐゴシック" panose="020B0600070205080204" pitchFamily="34" charset="-128"/>
              </a:defRPr>
            </a:lvl8pPr>
            <a:lvl9pPr marL="5526176" indent="-325069" eaLnBrk="0" fontAlgn="base" hangingPunct="0">
              <a:spcBef>
                <a:spcPct val="0"/>
              </a:spcBef>
              <a:spcAft>
                <a:spcPct val="0"/>
              </a:spcAft>
              <a:defRPr sz="3413">
                <a:solidFill>
                  <a:schemeClr val="tx1"/>
                </a:solidFill>
                <a:latin typeface="Arial" panose="020B0604020202020204" pitchFamily="34" charset="0"/>
                <a:ea typeface="ＭＳ Ｐゴシック" panose="020B0600070205080204" pitchFamily="34" charset="-128"/>
              </a:defRPr>
            </a:lvl9pPr>
          </a:lstStyle>
          <a:p>
            <a:pPr defTabSz="1300277" fontAlgn="base">
              <a:spcBef>
                <a:spcPct val="0"/>
              </a:spcBef>
              <a:spcAft>
                <a:spcPct val="0"/>
              </a:spcAft>
            </a:pPr>
            <a:fld id="{9DAAE6F9-6FF9-4873-9FFE-0ED332758F53}" type="slidenum">
              <a:rPr lang="en-GB" altLang="en-US">
                <a:solidFill>
                  <a:srgbClr val="FFFFFF"/>
                </a:solidFill>
                <a:latin typeface="Franklin Gothic Book" panose="020B0503020102020204" pitchFamily="34" charset="0"/>
                <a:cs typeface="Arial" panose="020B0604020202020204" pitchFamily="34" charset="0"/>
              </a:rPr>
              <a:pPr defTabSz="1300277" fontAlgn="base">
                <a:spcBef>
                  <a:spcPct val="0"/>
                </a:spcBef>
                <a:spcAft>
                  <a:spcPct val="0"/>
                </a:spcAft>
              </a:pPr>
              <a:t>25</a:t>
            </a:fld>
            <a:endParaRPr lang="en-GB" altLang="en-US">
              <a:solidFill>
                <a:srgbClr val="FFFFFF"/>
              </a:solidFill>
              <a:latin typeface="Franklin Gothic Book" panose="020B0503020102020204" pitchFamily="34" charset="0"/>
              <a:cs typeface="Arial" panose="020B0604020202020204" pitchFamily="34" charset="0"/>
            </a:endParaRPr>
          </a:p>
        </p:txBody>
      </p:sp>
      <p:graphicFrame>
        <p:nvGraphicFramePr>
          <p:cNvPr id="6" name="Chart 5">
            <a:extLst>
              <a:ext uri="{FF2B5EF4-FFF2-40B4-BE49-F238E27FC236}">
                <a16:creationId xmlns:a16="http://schemas.microsoft.com/office/drawing/2014/main" id="{238ED555-7C88-4226-9625-A1B0A73E0857}"/>
              </a:ext>
            </a:extLst>
          </p:cNvPr>
          <p:cNvGraphicFramePr>
            <a:graphicFrameLocks/>
          </p:cNvGraphicFramePr>
          <p:nvPr/>
        </p:nvGraphicFramePr>
        <p:xfrm>
          <a:off x="1381662" y="2625612"/>
          <a:ext cx="9830292" cy="66559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5786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2">
            <a:extLst>
              <a:ext uri="{FF2B5EF4-FFF2-40B4-BE49-F238E27FC236}">
                <a16:creationId xmlns:a16="http://schemas.microsoft.com/office/drawing/2014/main" id="{8FBAB5B9-A25A-4106-B40F-8AEABC828645}"/>
              </a:ext>
            </a:extLst>
          </p:cNvPr>
          <p:cNvGraphicFramePr>
            <a:graphicFrameLocks/>
          </p:cNvGraphicFramePr>
          <p:nvPr/>
        </p:nvGraphicFramePr>
        <p:xfrm>
          <a:off x="2815106" y="3137854"/>
          <a:ext cx="6086226" cy="4273451"/>
        </p:xfrm>
        <a:graphic>
          <a:graphicData uri="http://schemas.openxmlformats.org/presentationml/2006/ole">
            <mc:AlternateContent xmlns:mc="http://schemas.openxmlformats.org/markup-compatibility/2006">
              <mc:Choice xmlns:v="urn:schemas-microsoft-com:vml" Requires="v">
                <p:oleObj spid="_x0000_s1031" name="Worksheet" r:id="rId4" imgW="6719760" imgH="4507200" progId="Excel.Sheet.8">
                  <p:embed/>
                </p:oleObj>
              </mc:Choice>
              <mc:Fallback>
                <p:oleObj name="Worksheet" r:id="rId4" imgW="6719760" imgH="4507200" progId="Excel.Sheet.8">
                  <p:embed/>
                  <p:pic>
                    <p:nvPicPr>
                      <p:cNvPr id="51202" name="Object 2">
                        <a:extLst>
                          <a:ext uri="{FF2B5EF4-FFF2-40B4-BE49-F238E27FC236}">
                            <a16:creationId xmlns:a16="http://schemas.microsoft.com/office/drawing/2014/main" id="{8FBAB5B9-A25A-4106-B40F-8AEABC82864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5106" y="3137854"/>
                        <a:ext cx="6086226" cy="427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69723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image001">
            <a:extLst>
              <a:ext uri="{FF2B5EF4-FFF2-40B4-BE49-F238E27FC236}">
                <a16:creationId xmlns:a16="http://schemas.microsoft.com/office/drawing/2014/main" id="{46D859B4-3E5A-4D8A-A23B-23D556F10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199" y="3751895"/>
            <a:ext cx="3989006" cy="347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2">
            <a:extLst>
              <a:ext uri="{FF2B5EF4-FFF2-40B4-BE49-F238E27FC236}">
                <a16:creationId xmlns:a16="http://schemas.microsoft.com/office/drawing/2014/main" id="{56CD7D0C-C223-4BD1-A04D-53B4A3C02D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7039" y="2830833"/>
            <a:ext cx="4982307" cy="608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632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a:extLst>
              <a:ext uri="{FF2B5EF4-FFF2-40B4-BE49-F238E27FC236}">
                <a16:creationId xmlns:a16="http://schemas.microsoft.com/office/drawing/2014/main" id="{08082686-3584-4BE2-8D3D-37F4AFD3C4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5878"/>
            <a:ext cx="13003213" cy="977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106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a:extLst>
              <a:ext uri="{FF2B5EF4-FFF2-40B4-BE49-F238E27FC236}">
                <a16:creationId xmlns:a16="http://schemas.microsoft.com/office/drawing/2014/main" id="{5C8F4CC5-B666-4C6A-9B3D-BB7AC76856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3517" y="2183"/>
            <a:ext cx="6856035" cy="975240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BEE4EC-A209-4275-9B38-AF48D2B048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13518" y="2182"/>
            <a:ext cx="6896670" cy="975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54696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D2BB66-4E1F-4DE7-A544-7F1FA1CA1F88}"/>
              </a:ext>
            </a:extLst>
          </p:cNvPr>
          <p:cNvPicPr/>
          <p:nvPr/>
        </p:nvPicPr>
        <p:blipFill rotWithShape="1">
          <a:blip r:embed="rId2">
            <a:extLst>
              <a:ext uri="{28A0092B-C50C-407E-A947-70E740481C1C}">
                <a14:useLocalDpi xmlns:a14="http://schemas.microsoft.com/office/drawing/2010/main" val="0"/>
              </a:ext>
            </a:extLst>
          </a:blip>
          <a:srcRect r="6494" b="13744"/>
          <a:stretch/>
        </p:blipFill>
        <p:spPr bwMode="auto">
          <a:xfrm>
            <a:off x="501277" y="368212"/>
            <a:ext cx="3798046" cy="1536224"/>
          </a:xfrm>
          <a:prstGeom prst="rect">
            <a:avLst/>
          </a:prstGeom>
          <a:noFill/>
          <a:ln>
            <a:noFill/>
          </a:ln>
        </p:spPr>
      </p:pic>
      <p:sp>
        <p:nvSpPr>
          <p:cNvPr id="12" name="Rectangle 11">
            <a:extLst>
              <a:ext uri="{FF2B5EF4-FFF2-40B4-BE49-F238E27FC236}">
                <a16:creationId xmlns:a16="http://schemas.microsoft.com/office/drawing/2014/main" id="{9A4D2089-E7D2-4927-8EA8-6B999AF5A70C}"/>
              </a:ext>
            </a:extLst>
          </p:cNvPr>
          <p:cNvSpPr/>
          <p:nvPr/>
        </p:nvSpPr>
        <p:spPr>
          <a:xfrm>
            <a:off x="4162851" y="4003439"/>
            <a:ext cx="4677509" cy="1169551"/>
          </a:xfrm>
          <a:prstGeom prst="rect">
            <a:avLst/>
          </a:prstGeom>
        </p:spPr>
        <p:txBody>
          <a:bodyPr wrap="square">
            <a:spAutoFit/>
          </a:bodyPr>
          <a:lstStyle/>
          <a:p>
            <a:pPr algn="ctr"/>
            <a:r>
              <a:rPr lang="en-GB" sz="7000" b="1" dirty="0">
                <a:solidFill>
                  <a:prstClr val="white"/>
                </a:solidFill>
                <a:ea typeface="+mj-ea"/>
                <a:cs typeface="+mj-cs"/>
              </a:rPr>
              <a:t>Welcome</a:t>
            </a:r>
            <a:endParaRPr lang="en-GB" sz="7000" dirty="0"/>
          </a:p>
        </p:txBody>
      </p:sp>
      <p:sp>
        <p:nvSpPr>
          <p:cNvPr id="14" name="Rectangle 13">
            <a:extLst>
              <a:ext uri="{FF2B5EF4-FFF2-40B4-BE49-F238E27FC236}">
                <a16:creationId xmlns:a16="http://schemas.microsoft.com/office/drawing/2014/main" id="{1C99BBFC-8AE7-4AC8-9938-6B1BA5207B2F}"/>
              </a:ext>
            </a:extLst>
          </p:cNvPr>
          <p:cNvSpPr/>
          <p:nvPr/>
        </p:nvSpPr>
        <p:spPr>
          <a:xfrm>
            <a:off x="501277" y="8171740"/>
            <a:ext cx="7710738" cy="1323439"/>
          </a:xfrm>
          <a:prstGeom prst="rect">
            <a:avLst/>
          </a:prstGeom>
        </p:spPr>
        <p:txBody>
          <a:bodyPr wrap="square">
            <a:spAutoFit/>
          </a:bodyPr>
          <a:lstStyle/>
          <a:p>
            <a:pPr lvl="0">
              <a:buClr>
                <a:srgbClr val="75AAE5"/>
              </a:buClr>
              <a:buSzPct val="90000"/>
            </a:pPr>
            <a:r>
              <a:rPr lang="en-GB" sz="4000" dirty="0">
                <a:solidFill>
                  <a:srgbClr val="FFFFFF"/>
                </a:solidFill>
              </a:rPr>
              <a:t>Vice Chancellor Peter </a:t>
            </a:r>
            <a:r>
              <a:rPr lang="en-GB" sz="4000" dirty="0" err="1">
                <a:solidFill>
                  <a:srgbClr val="FFFFFF"/>
                </a:solidFill>
              </a:rPr>
              <a:t>Horrocks</a:t>
            </a:r>
            <a:r>
              <a:rPr lang="en-GB" sz="4000" dirty="0">
                <a:solidFill>
                  <a:srgbClr val="FFFFFF"/>
                </a:solidFill>
              </a:rPr>
              <a:t>, The Open University</a:t>
            </a:r>
          </a:p>
        </p:txBody>
      </p:sp>
      <p:sp>
        <p:nvSpPr>
          <p:cNvPr id="5" name="Rectangle 4">
            <a:extLst>
              <a:ext uri="{FF2B5EF4-FFF2-40B4-BE49-F238E27FC236}">
                <a16:creationId xmlns:a16="http://schemas.microsoft.com/office/drawing/2014/main" id="{94C87D07-617A-46BF-8DB8-B07A6E89A490}"/>
              </a:ext>
            </a:extLst>
          </p:cNvPr>
          <p:cNvSpPr/>
          <p:nvPr/>
        </p:nvSpPr>
        <p:spPr>
          <a:xfrm>
            <a:off x="9520185" y="7265990"/>
            <a:ext cx="3483028" cy="707886"/>
          </a:xfrm>
          <a:prstGeom prst="rect">
            <a:avLst/>
          </a:prstGeom>
        </p:spPr>
        <p:txBody>
          <a:bodyPr wrap="square">
            <a:spAutoFit/>
          </a:bodyPr>
          <a:lstStyle/>
          <a:p>
            <a:pPr lvl="0">
              <a:buClr>
                <a:srgbClr val="75AAE5"/>
              </a:buClr>
              <a:buSzPct val="90000"/>
            </a:pPr>
            <a:r>
              <a:rPr lang="en-GB" sz="4000" b="1" dirty="0">
                <a:solidFill>
                  <a:srgbClr val="FFFFFF"/>
                </a:solidFill>
              </a:rPr>
              <a:t>#SEBP2018</a:t>
            </a:r>
          </a:p>
        </p:txBody>
      </p:sp>
    </p:spTree>
    <p:extLst>
      <p:ext uri="{BB962C8B-B14F-4D97-AF65-F5344CB8AC3E}">
        <p14:creationId xmlns:p14="http://schemas.microsoft.com/office/powerpoint/2010/main" val="3889058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D08112-09AF-488B-89B1-8E88BA8DBB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1983" y="2954996"/>
            <a:ext cx="7932863" cy="575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1834F02-04C4-4B58-9D72-E2CD04CF9CBC}"/>
              </a:ext>
            </a:extLst>
          </p:cNvPr>
          <p:cNvSpPr/>
          <p:nvPr/>
        </p:nvSpPr>
        <p:spPr>
          <a:xfrm>
            <a:off x="6515152" y="2954996"/>
            <a:ext cx="4338919" cy="5178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0277" eaLnBrk="0" fontAlgn="base" hangingPunct="0">
              <a:spcBef>
                <a:spcPct val="0"/>
              </a:spcBef>
              <a:spcAft>
                <a:spcPct val="0"/>
              </a:spcAft>
              <a:defRPr/>
            </a:pPr>
            <a:endParaRPr lang="en-GB" sz="1920">
              <a:solidFill>
                <a:srgbClr val="FFFFFF"/>
              </a:solidFill>
              <a:latin typeface="Arial"/>
              <a:ea typeface="ＭＳ Ｐゴシック"/>
            </a:endParaRPr>
          </a:p>
        </p:txBody>
      </p:sp>
    </p:spTree>
    <p:extLst>
      <p:ext uri="{BB962C8B-B14F-4D97-AF65-F5344CB8AC3E}">
        <p14:creationId xmlns:p14="http://schemas.microsoft.com/office/powerpoint/2010/main" val="256683401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3B99241F-AA9E-4DF5-B9FE-60A06B419C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244" t="19530" r="7565" b="18080"/>
          <a:stretch>
            <a:fillRect/>
          </a:stretch>
        </p:blipFill>
        <p:spPr bwMode="auto">
          <a:xfrm>
            <a:off x="1657006" y="2623144"/>
            <a:ext cx="9989448" cy="556474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8917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42F72E55-6B32-4BA4-835C-5F8E7014E79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503" tIns="51252" rIns="102503" bIns="51252" numCol="1" anchor="t" anchorCtr="0" compatLnSpc="1">
            <a:prstTxWarp prst="textNoShape">
              <a:avLst/>
            </a:prstTxWarp>
          </a:bodyPr>
          <a:lstStyle/>
          <a:p>
            <a:endParaRPr lang="en-GB" altLang="en-US"/>
          </a:p>
        </p:txBody>
      </p:sp>
      <p:pic>
        <p:nvPicPr>
          <p:cNvPr id="63491" name="Content Placeholder 3">
            <a:extLst>
              <a:ext uri="{FF2B5EF4-FFF2-40B4-BE49-F238E27FC236}">
                <a16:creationId xmlns:a16="http://schemas.microsoft.com/office/drawing/2014/main" id="{8F6DAD84-8E1B-4F83-B493-E717C4F326B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6237" r="18500"/>
          <a:stretch>
            <a:fillRect/>
          </a:stretch>
        </p:blipFill>
        <p:spPr bwMode="auto">
          <a:xfrm>
            <a:off x="-1" y="2182"/>
            <a:ext cx="13003213" cy="97546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0599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236EF32C-83DA-4A89-A1D7-4F0A5767886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32" tIns="65016" rIns="130032" bIns="65016" numCol="1" anchor="t" anchorCtr="0" compatLnSpc="1">
            <a:prstTxWarp prst="textNoShape">
              <a:avLst/>
            </a:prstTxWarp>
          </a:bodyPr>
          <a:lstStyle/>
          <a:p>
            <a:endParaRPr lang="en-GB" altLang="en-US"/>
          </a:p>
        </p:txBody>
      </p:sp>
      <p:pic>
        <p:nvPicPr>
          <p:cNvPr id="65539" name="Content Placeholder 3">
            <a:extLst>
              <a:ext uri="{FF2B5EF4-FFF2-40B4-BE49-F238E27FC236}">
                <a16:creationId xmlns:a16="http://schemas.microsoft.com/office/drawing/2014/main" id="{607C3945-149D-4446-8418-CC5C54B2967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833" y="-36195"/>
            <a:ext cx="13034818" cy="97433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672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Content Placeholder 3">
            <a:extLst>
              <a:ext uri="{FF2B5EF4-FFF2-40B4-BE49-F238E27FC236}">
                <a16:creationId xmlns:a16="http://schemas.microsoft.com/office/drawing/2014/main" id="{6F263D05-DA54-4EFE-B38C-83657517DF1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81592" y="2625401"/>
            <a:ext cx="10605745" cy="59394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768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Content Placeholder 3">
            <a:extLst>
              <a:ext uri="{FF2B5EF4-FFF2-40B4-BE49-F238E27FC236}">
                <a16:creationId xmlns:a16="http://schemas.microsoft.com/office/drawing/2014/main" id="{39071F02-C2F5-4CEB-A8AE-AED084558C0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42365" t="30746" r="35368" b="14806"/>
          <a:stretch>
            <a:fillRect/>
          </a:stretch>
        </p:blipFill>
        <p:spPr bwMode="auto">
          <a:xfrm>
            <a:off x="2711261" y="2216792"/>
            <a:ext cx="7580692" cy="71675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5017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Content Placeholder 3">
            <a:extLst>
              <a:ext uri="{FF2B5EF4-FFF2-40B4-BE49-F238E27FC236}">
                <a16:creationId xmlns:a16="http://schemas.microsoft.com/office/drawing/2014/main" id="{E2BAD3DF-699C-4E89-B440-5866E115589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4027" t="18500" r="29523" b="6686"/>
          <a:stretch>
            <a:fillRect/>
          </a:stretch>
        </p:blipFill>
        <p:spPr bwMode="auto">
          <a:xfrm>
            <a:off x="2302653" y="2216793"/>
            <a:ext cx="8637203" cy="643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547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a:extLst>
              <a:ext uri="{FF2B5EF4-FFF2-40B4-BE49-F238E27FC236}">
                <a16:creationId xmlns:a16="http://schemas.microsoft.com/office/drawing/2014/main" id="{918FC443-F85B-4ED3-8CF2-375D24D240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6167" y="2575736"/>
            <a:ext cx="5390915" cy="613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489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8CB62C80-A8C2-462B-869F-FE04EF1F9730}"/>
              </a:ext>
            </a:extLst>
          </p:cNvPr>
          <p:cNvPicPr>
            <a:picLocks noChangeAspect="1"/>
          </p:cNvPicPr>
          <p:nvPr/>
        </p:nvPicPr>
        <p:blipFill>
          <a:blip r:embed="rId3">
            <a:extLst>
              <a:ext uri="{28A0092B-C50C-407E-A947-70E740481C1C}">
                <a14:useLocalDpi xmlns:a14="http://schemas.microsoft.com/office/drawing/2010/main" val="0"/>
              </a:ext>
            </a:extLst>
          </a:blip>
          <a:srcRect l="5727" t="15547" r="23434" b="6688"/>
          <a:stretch>
            <a:fillRect/>
          </a:stretch>
        </p:blipFill>
        <p:spPr bwMode="auto">
          <a:xfrm>
            <a:off x="1855667" y="2523813"/>
            <a:ext cx="9291879" cy="573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6610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extLst>
              <a:ext uri="{FF2B5EF4-FFF2-40B4-BE49-F238E27FC236}">
                <a16:creationId xmlns:a16="http://schemas.microsoft.com/office/drawing/2014/main" id="{C8153DEE-F2EA-458C-802B-740533126520}"/>
              </a:ext>
            </a:extLst>
          </p:cNvPr>
          <p:cNvPicPr>
            <a:picLocks noChangeAspect="1"/>
          </p:cNvPicPr>
          <p:nvPr/>
        </p:nvPicPr>
        <p:blipFill>
          <a:blip r:embed="rId3">
            <a:extLst>
              <a:ext uri="{28A0092B-C50C-407E-A947-70E740481C1C}">
                <a14:useLocalDpi xmlns:a14="http://schemas.microsoft.com/office/drawing/2010/main" val="0"/>
              </a:ext>
            </a:extLst>
          </a:blip>
          <a:srcRect l="4617" t="15547" r="24542" b="7674"/>
          <a:stretch>
            <a:fillRect/>
          </a:stretch>
        </p:blipFill>
        <p:spPr bwMode="auto">
          <a:xfrm>
            <a:off x="767550" y="2011360"/>
            <a:ext cx="11091109" cy="67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002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D2BB66-4E1F-4DE7-A544-7F1FA1CA1F88}"/>
              </a:ext>
            </a:extLst>
          </p:cNvPr>
          <p:cNvPicPr/>
          <p:nvPr/>
        </p:nvPicPr>
        <p:blipFill rotWithShape="1">
          <a:blip r:embed="rId2">
            <a:extLst>
              <a:ext uri="{28A0092B-C50C-407E-A947-70E740481C1C}">
                <a14:useLocalDpi xmlns:a14="http://schemas.microsoft.com/office/drawing/2010/main" val="0"/>
              </a:ext>
            </a:extLst>
          </a:blip>
          <a:srcRect r="6494" b="13744"/>
          <a:stretch/>
        </p:blipFill>
        <p:spPr bwMode="auto">
          <a:xfrm>
            <a:off x="501277" y="368212"/>
            <a:ext cx="3798046" cy="1536224"/>
          </a:xfrm>
          <a:prstGeom prst="rect">
            <a:avLst/>
          </a:prstGeom>
          <a:noFill/>
          <a:ln>
            <a:noFill/>
          </a:ln>
        </p:spPr>
      </p:pic>
      <p:sp>
        <p:nvSpPr>
          <p:cNvPr id="12" name="Rectangle 11">
            <a:extLst>
              <a:ext uri="{FF2B5EF4-FFF2-40B4-BE49-F238E27FC236}">
                <a16:creationId xmlns:a16="http://schemas.microsoft.com/office/drawing/2014/main" id="{9A4D2089-E7D2-4927-8EA8-6B999AF5A70C}"/>
              </a:ext>
            </a:extLst>
          </p:cNvPr>
          <p:cNvSpPr/>
          <p:nvPr/>
        </p:nvSpPr>
        <p:spPr>
          <a:xfrm>
            <a:off x="4162851" y="4003439"/>
            <a:ext cx="4677509" cy="1169551"/>
          </a:xfrm>
          <a:prstGeom prst="rect">
            <a:avLst/>
          </a:prstGeom>
        </p:spPr>
        <p:txBody>
          <a:bodyPr wrap="square">
            <a:spAutoFit/>
          </a:bodyPr>
          <a:lstStyle/>
          <a:p>
            <a:pPr algn="ctr"/>
            <a:r>
              <a:rPr lang="en-GB" sz="7000" b="1" dirty="0">
                <a:solidFill>
                  <a:prstClr val="white"/>
                </a:solidFill>
                <a:ea typeface="+mj-ea"/>
                <a:cs typeface="+mj-cs"/>
              </a:rPr>
              <a:t>Welcome</a:t>
            </a:r>
            <a:endParaRPr lang="en-GB" sz="7000" dirty="0"/>
          </a:p>
        </p:txBody>
      </p:sp>
      <p:sp>
        <p:nvSpPr>
          <p:cNvPr id="14" name="Rectangle 13">
            <a:extLst>
              <a:ext uri="{FF2B5EF4-FFF2-40B4-BE49-F238E27FC236}">
                <a16:creationId xmlns:a16="http://schemas.microsoft.com/office/drawing/2014/main" id="{1C99BBFC-8AE7-4AC8-9938-6B1BA5207B2F}"/>
              </a:ext>
            </a:extLst>
          </p:cNvPr>
          <p:cNvSpPr/>
          <p:nvPr/>
        </p:nvSpPr>
        <p:spPr>
          <a:xfrm>
            <a:off x="501277" y="8171740"/>
            <a:ext cx="9135092" cy="1323439"/>
          </a:xfrm>
          <a:prstGeom prst="rect">
            <a:avLst/>
          </a:prstGeom>
        </p:spPr>
        <p:txBody>
          <a:bodyPr wrap="square">
            <a:spAutoFit/>
          </a:bodyPr>
          <a:lstStyle/>
          <a:p>
            <a:pPr lvl="0">
              <a:buClr>
                <a:srgbClr val="75AAE5"/>
              </a:buClr>
              <a:buSzPct val="90000"/>
            </a:pPr>
            <a:r>
              <a:rPr lang="en-GB" sz="4000" dirty="0">
                <a:solidFill>
                  <a:srgbClr val="FFFFFF"/>
                </a:solidFill>
              </a:rPr>
              <a:t>Chief Constable Francis </a:t>
            </a:r>
            <a:r>
              <a:rPr lang="en-GB" sz="4000" dirty="0" err="1">
                <a:solidFill>
                  <a:srgbClr val="FFFFFF"/>
                </a:solidFill>
              </a:rPr>
              <a:t>Habgood</a:t>
            </a:r>
            <a:r>
              <a:rPr lang="en-GB" sz="4000" dirty="0">
                <a:solidFill>
                  <a:srgbClr val="FFFFFF"/>
                </a:solidFill>
              </a:rPr>
              <a:t> QPM</a:t>
            </a:r>
          </a:p>
          <a:p>
            <a:pPr lvl="0">
              <a:buClr>
                <a:srgbClr val="75AAE5"/>
              </a:buClr>
              <a:buSzPct val="90000"/>
            </a:pPr>
            <a:r>
              <a:rPr lang="en-GB" sz="4000" dirty="0">
                <a:solidFill>
                  <a:srgbClr val="FFFFFF"/>
                </a:solidFill>
              </a:rPr>
              <a:t>Thames Valley Police</a:t>
            </a:r>
          </a:p>
        </p:txBody>
      </p:sp>
      <p:sp>
        <p:nvSpPr>
          <p:cNvPr id="5" name="Rectangle 4">
            <a:extLst>
              <a:ext uri="{FF2B5EF4-FFF2-40B4-BE49-F238E27FC236}">
                <a16:creationId xmlns:a16="http://schemas.microsoft.com/office/drawing/2014/main" id="{658D4DCC-008B-49EB-A1FE-CB73B422598D}"/>
              </a:ext>
            </a:extLst>
          </p:cNvPr>
          <p:cNvSpPr/>
          <p:nvPr/>
        </p:nvSpPr>
        <p:spPr>
          <a:xfrm>
            <a:off x="9520185" y="7265990"/>
            <a:ext cx="3483028" cy="707886"/>
          </a:xfrm>
          <a:prstGeom prst="rect">
            <a:avLst/>
          </a:prstGeom>
        </p:spPr>
        <p:txBody>
          <a:bodyPr wrap="square">
            <a:spAutoFit/>
          </a:bodyPr>
          <a:lstStyle/>
          <a:p>
            <a:pPr lvl="0">
              <a:buClr>
                <a:srgbClr val="75AAE5"/>
              </a:buClr>
              <a:buSzPct val="90000"/>
            </a:pPr>
            <a:r>
              <a:rPr lang="en-GB" sz="4000" b="1" dirty="0">
                <a:solidFill>
                  <a:srgbClr val="FFFFFF"/>
                </a:solidFill>
              </a:rPr>
              <a:t>#SEBP2018</a:t>
            </a:r>
          </a:p>
        </p:txBody>
      </p:sp>
    </p:spTree>
    <p:extLst>
      <p:ext uri="{BB962C8B-B14F-4D97-AF65-F5344CB8AC3E}">
        <p14:creationId xmlns:p14="http://schemas.microsoft.com/office/powerpoint/2010/main" val="3296501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37686094-BC99-4B0D-BFEE-7494B9D20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65" t="7597" r="2370" b="5765"/>
          <a:stretch>
            <a:fillRect/>
          </a:stretch>
        </p:blipFill>
        <p:spPr bwMode="auto">
          <a:xfrm>
            <a:off x="1697642" y="1844305"/>
            <a:ext cx="9607929" cy="7303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8543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A686137B-F04D-4615-B24D-14BCA90FA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966" t="10345" r="25905" b="6412"/>
          <a:stretch>
            <a:fillRect/>
          </a:stretch>
        </p:blipFill>
        <p:spPr bwMode="auto">
          <a:xfrm>
            <a:off x="1894045" y="2413195"/>
            <a:ext cx="3989006" cy="5885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a:extLst>
              <a:ext uri="{FF2B5EF4-FFF2-40B4-BE49-F238E27FC236}">
                <a16:creationId xmlns:a16="http://schemas.microsoft.com/office/drawing/2014/main" id="{46846C79-8E15-427B-83A6-5634C6582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923" t="10156" r="25430" b="5954"/>
          <a:stretch>
            <a:fillRect/>
          </a:stretch>
        </p:blipFill>
        <p:spPr bwMode="auto">
          <a:xfrm>
            <a:off x="6494835" y="2413195"/>
            <a:ext cx="4318601" cy="6350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5607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70942C10-AA94-4C73-9CF3-8B059D3E3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026" t="7759" r="25000" b="11584"/>
          <a:stretch>
            <a:fillRect/>
          </a:stretch>
        </p:blipFill>
        <p:spPr bwMode="auto">
          <a:xfrm>
            <a:off x="3993522" y="2322894"/>
            <a:ext cx="5016170" cy="67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497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a:extLst>
              <a:ext uri="{FF2B5EF4-FFF2-40B4-BE49-F238E27FC236}">
                <a16:creationId xmlns:a16="http://schemas.microsoft.com/office/drawing/2014/main" id="{1CDCE526-41AD-42A9-AA0E-6FC05F5CB8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5632" y="2830834"/>
            <a:ext cx="8366303" cy="472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832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254C40-96E9-4D64-9FAC-01AB66142BFC}"/>
              </a:ext>
            </a:extLst>
          </p:cNvPr>
          <p:cNvSpPr>
            <a:spLocks noGrp="1"/>
          </p:cNvSpPr>
          <p:nvPr>
            <p:ph type="body" sz="quarter" idx="10"/>
          </p:nvPr>
        </p:nvSpPr>
        <p:spPr>
          <a:xfrm>
            <a:off x="647904" y="1835274"/>
            <a:ext cx="11707406" cy="562119"/>
          </a:xfrm>
        </p:spPr>
        <p:txBody>
          <a:bodyPr/>
          <a:lstStyle/>
          <a:p>
            <a:pPr>
              <a:defRPr/>
            </a:pPr>
            <a:r>
              <a:rPr lang="en-GB" sz="2560" dirty="0"/>
              <a:t>Sourced and integrated data from 9 core WMP data sources and text mining was performed on IMS logs   </a:t>
            </a:r>
          </a:p>
        </p:txBody>
      </p:sp>
      <p:grpSp>
        <p:nvGrpSpPr>
          <p:cNvPr id="88067" name="Group 4">
            <a:extLst>
              <a:ext uri="{FF2B5EF4-FFF2-40B4-BE49-F238E27FC236}">
                <a16:creationId xmlns:a16="http://schemas.microsoft.com/office/drawing/2014/main" id="{F883F944-8177-4A2A-A813-0BC66267A69A}"/>
              </a:ext>
            </a:extLst>
          </p:cNvPr>
          <p:cNvGrpSpPr>
            <a:grpSpLocks/>
          </p:cNvGrpSpPr>
          <p:nvPr/>
        </p:nvGrpSpPr>
        <p:grpSpPr bwMode="auto">
          <a:xfrm>
            <a:off x="5199029" y="5113168"/>
            <a:ext cx="2368119" cy="1686355"/>
            <a:chOff x="1262970" y="3981114"/>
            <a:chExt cx="422275" cy="333374"/>
          </a:xfrm>
        </p:grpSpPr>
        <p:sp>
          <p:nvSpPr>
            <p:cNvPr id="88095" name="Freeform 229">
              <a:extLst>
                <a:ext uri="{FF2B5EF4-FFF2-40B4-BE49-F238E27FC236}">
                  <a16:creationId xmlns:a16="http://schemas.microsoft.com/office/drawing/2014/main" id="{55B06422-7694-4453-93FB-6BC7B439BB41}"/>
                </a:ext>
              </a:extLst>
            </p:cNvPr>
            <p:cNvSpPr>
              <a:spLocks noEditPoints="1"/>
            </p:cNvSpPr>
            <p:nvPr/>
          </p:nvSpPr>
          <p:spPr bwMode="auto">
            <a:xfrm>
              <a:off x="1504270" y="4063664"/>
              <a:ext cx="100013" cy="100012"/>
            </a:xfrm>
            <a:custGeom>
              <a:avLst/>
              <a:gdLst>
                <a:gd name="T0" fmla="*/ 2147483646 w 79"/>
                <a:gd name="T1" fmla="*/ 2147483646 h 79"/>
                <a:gd name="T2" fmla="*/ 2147483646 w 79"/>
                <a:gd name="T3" fmla="*/ 2147483646 h 79"/>
                <a:gd name="T4" fmla="*/ 2147483646 w 79"/>
                <a:gd name="T5" fmla="*/ 2147483646 h 79"/>
                <a:gd name="T6" fmla="*/ 2147483646 w 79"/>
                <a:gd name="T7" fmla="*/ 2147483646 h 79"/>
                <a:gd name="T8" fmla="*/ 2147483646 w 79"/>
                <a:gd name="T9" fmla="*/ 2147483646 h 79"/>
                <a:gd name="T10" fmla="*/ 2147483646 w 79"/>
                <a:gd name="T11" fmla="*/ 2147483646 h 79"/>
                <a:gd name="T12" fmla="*/ 2147483646 w 79"/>
                <a:gd name="T13" fmla="*/ 2147483646 h 79"/>
                <a:gd name="T14" fmla="*/ 2147483646 w 79"/>
                <a:gd name="T15" fmla="*/ 2147483646 h 79"/>
                <a:gd name="T16" fmla="*/ 2147483646 w 79"/>
                <a:gd name="T17" fmla="*/ 0 h 79"/>
                <a:gd name="T18" fmla="*/ 2147483646 w 79"/>
                <a:gd name="T19" fmla="*/ 0 h 79"/>
                <a:gd name="T20" fmla="*/ 2147483646 w 79"/>
                <a:gd name="T21" fmla="*/ 2147483646 h 79"/>
                <a:gd name="T22" fmla="*/ 2147483646 w 79"/>
                <a:gd name="T23" fmla="*/ 2147483646 h 79"/>
                <a:gd name="T24" fmla="*/ 2147483646 w 79"/>
                <a:gd name="T25" fmla="*/ 2147483646 h 79"/>
                <a:gd name="T26" fmla="*/ 2147483646 w 79"/>
                <a:gd name="T27" fmla="*/ 2147483646 h 79"/>
                <a:gd name="T28" fmla="*/ 2147483646 w 79"/>
                <a:gd name="T29" fmla="*/ 2147483646 h 79"/>
                <a:gd name="T30" fmla="*/ 2147483646 w 79"/>
                <a:gd name="T31" fmla="*/ 2147483646 h 79"/>
                <a:gd name="T32" fmla="*/ 0 w 79"/>
                <a:gd name="T33" fmla="*/ 2147483646 h 79"/>
                <a:gd name="T34" fmla="*/ 0 w 79"/>
                <a:gd name="T35" fmla="*/ 2147483646 h 79"/>
                <a:gd name="T36" fmla="*/ 2147483646 w 79"/>
                <a:gd name="T37" fmla="*/ 2147483646 h 79"/>
                <a:gd name="T38" fmla="*/ 2147483646 w 79"/>
                <a:gd name="T39" fmla="*/ 2147483646 h 79"/>
                <a:gd name="T40" fmla="*/ 2147483646 w 79"/>
                <a:gd name="T41" fmla="*/ 2147483646 h 79"/>
                <a:gd name="T42" fmla="*/ 2147483646 w 79"/>
                <a:gd name="T43" fmla="*/ 2147483646 h 79"/>
                <a:gd name="T44" fmla="*/ 2147483646 w 79"/>
                <a:gd name="T45" fmla="*/ 2147483646 h 79"/>
                <a:gd name="T46" fmla="*/ 2147483646 w 79"/>
                <a:gd name="T47" fmla="*/ 2147483646 h 79"/>
                <a:gd name="T48" fmla="*/ 2147483646 w 79"/>
                <a:gd name="T49" fmla="*/ 2147483646 h 79"/>
                <a:gd name="T50" fmla="*/ 2147483646 w 79"/>
                <a:gd name="T51" fmla="*/ 2147483646 h 79"/>
                <a:gd name="T52" fmla="*/ 2147483646 w 79"/>
                <a:gd name="T53" fmla="*/ 2147483646 h 79"/>
                <a:gd name="T54" fmla="*/ 2147483646 w 79"/>
                <a:gd name="T55" fmla="*/ 2147483646 h 79"/>
                <a:gd name="T56" fmla="*/ 2147483646 w 79"/>
                <a:gd name="T57" fmla="*/ 2147483646 h 79"/>
                <a:gd name="T58" fmla="*/ 2147483646 w 79"/>
                <a:gd name="T59" fmla="*/ 2147483646 h 79"/>
                <a:gd name="T60" fmla="*/ 2147483646 w 79"/>
                <a:gd name="T61" fmla="*/ 2147483646 h 79"/>
                <a:gd name="T62" fmla="*/ 2147483646 w 79"/>
                <a:gd name="T63" fmla="*/ 2147483646 h 79"/>
                <a:gd name="T64" fmla="*/ 2147483646 w 79"/>
                <a:gd name="T65" fmla="*/ 2147483646 h 79"/>
                <a:gd name="T66" fmla="*/ 2147483646 w 79"/>
                <a:gd name="T67" fmla="*/ 2147483646 h 79"/>
                <a:gd name="T68" fmla="*/ 2147483646 w 79"/>
                <a:gd name="T69" fmla="*/ 2147483646 h 79"/>
                <a:gd name="T70" fmla="*/ 2147483646 w 79"/>
                <a:gd name="T71" fmla="*/ 2147483646 h 79"/>
                <a:gd name="T72" fmla="*/ 2147483646 w 79"/>
                <a:gd name="T73" fmla="*/ 2147483646 h 79"/>
                <a:gd name="T74" fmla="*/ 2147483646 w 79"/>
                <a:gd name="T75" fmla="*/ 2147483646 h 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9" h="79">
                  <a:moveTo>
                    <a:pt x="79" y="44"/>
                  </a:moveTo>
                  <a:cubicBezTo>
                    <a:pt x="79" y="35"/>
                    <a:pt x="79" y="35"/>
                    <a:pt x="79" y="35"/>
                  </a:cubicBezTo>
                  <a:cubicBezTo>
                    <a:pt x="71" y="32"/>
                    <a:pt x="71" y="32"/>
                    <a:pt x="71" y="32"/>
                  </a:cubicBezTo>
                  <a:cubicBezTo>
                    <a:pt x="70" y="29"/>
                    <a:pt x="69" y="25"/>
                    <a:pt x="67" y="22"/>
                  </a:cubicBezTo>
                  <a:cubicBezTo>
                    <a:pt x="70" y="15"/>
                    <a:pt x="70" y="15"/>
                    <a:pt x="70" y="15"/>
                  </a:cubicBezTo>
                  <a:cubicBezTo>
                    <a:pt x="64" y="8"/>
                    <a:pt x="64" y="8"/>
                    <a:pt x="64" y="8"/>
                  </a:cubicBezTo>
                  <a:cubicBezTo>
                    <a:pt x="57" y="12"/>
                    <a:pt x="57" y="12"/>
                    <a:pt x="57" y="12"/>
                  </a:cubicBezTo>
                  <a:cubicBezTo>
                    <a:pt x="54" y="10"/>
                    <a:pt x="50" y="9"/>
                    <a:pt x="47" y="8"/>
                  </a:cubicBezTo>
                  <a:cubicBezTo>
                    <a:pt x="44" y="0"/>
                    <a:pt x="44" y="0"/>
                    <a:pt x="44" y="0"/>
                  </a:cubicBezTo>
                  <a:cubicBezTo>
                    <a:pt x="35" y="0"/>
                    <a:pt x="35" y="0"/>
                    <a:pt x="35" y="0"/>
                  </a:cubicBezTo>
                  <a:cubicBezTo>
                    <a:pt x="32" y="8"/>
                    <a:pt x="32" y="8"/>
                    <a:pt x="32" y="8"/>
                  </a:cubicBezTo>
                  <a:cubicBezTo>
                    <a:pt x="29" y="9"/>
                    <a:pt x="25" y="10"/>
                    <a:pt x="22" y="12"/>
                  </a:cubicBezTo>
                  <a:cubicBezTo>
                    <a:pt x="15" y="8"/>
                    <a:pt x="15" y="8"/>
                    <a:pt x="15" y="8"/>
                  </a:cubicBezTo>
                  <a:cubicBezTo>
                    <a:pt x="8" y="15"/>
                    <a:pt x="8" y="15"/>
                    <a:pt x="8" y="15"/>
                  </a:cubicBezTo>
                  <a:cubicBezTo>
                    <a:pt x="12" y="22"/>
                    <a:pt x="12" y="22"/>
                    <a:pt x="12" y="22"/>
                  </a:cubicBezTo>
                  <a:cubicBezTo>
                    <a:pt x="10" y="25"/>
                    <a:pt x="9" y="29"/>
                    <a:pt x="8" y="32"/>
                  </a:cubicBezTo>
                  <a:cubicBezTo>
                    <a:pt x="0" y="35"/>
                    <a:pt x="0" y="35"/>
                    <a:pt x="0" y="35"/>
                  </a:cubicBezTo>
                  <a:cubicBezTo>
                    <a:pt x="0" y="44"/>
                    <a:pt x="0" y="44"/>
                    <a:pt x="0" y="44"/>
                  </a:cubicBezTo>
                  <a:cubicBezTo>
                    <a:pt x="8" y="47"/>
                    <a:pt x="8" y="47"/>
                    <a:pt x="8" y="47"/>
                  </a:cubicBezTo>
                  <a:cubicBezTo>
                    <a:pt x="9" y="50"/>
                    <a:pt x="10" y="54"/>
                    <a:pt x="12" y="57"/>
                  </a:cubicBezTo>
                  <a:cubicBezTo>
                    <a:pt x="8" y="64"/>
                    <a:pt x="8" y="64"/>
                    <a:pt x="8" y="64"/>
                  </a:cubicBezTo>
                  <a:cubicBezTo>
                    <a:pt x="15" y="70"/>
                    <a:pt x="15" y="70"/>
                    <a:pt x="15" y="70"/>
                  </a:cubicBezTo>
                  <a:cubicBezTo>
                    <a:pt x="22" y="67"/>
                    <a:pt x="22" y="67"/>
                    <a:pt x="22" y="67"/>
                  </a:cubicBezTo>
                  <a:cubicBezTo>
                    <a:pt x="25" y="69"/>
                    <a:pt x="29" y="70"/>
                    <a:pt x="32" y="71"/>
                  </a:cubicBezTo>
                  <a:cubicBezTo>
                    <a:pt x="35" y="79"/>
                    <a:pt x="35" y="79"/>
                    <a:pt x="35" y="79"/>
                  </a:cubicBezTo>
                  <a:cubicBezTo>
                    <a:pt x="44" y="79"/>
                    <a:pt x="44" y="79"/>
                    <a:pt x="44" y="79"/>
                  </a:cubicBezTo>
                  <a:cubicBezTo>
                    <a:pt x="47" y="71"/>
                    <a:pt x="47" y="71"/>
                    <a:pt x="47" y="71"/>
                  </a:cubicBezTo>
                  <a:cubicBezTo>
                    <a:pt x="50" y="70"/>
                    <a:pt x="54" y="69"/>
                    <a:pt x="57" y="67"/>
                  </a:cubicBezTo>
                  <a:cubicBezTo>
                    <a:pt x="64" y="70"/>
                    <a:pt x="64" y="70"/>
                    <a:pt x="64" y="70"/>
                  </a:cubicBezTo>
                  <a:cubicBezTo>
                    <a:pt x="70" y="64"/>
                    <a:pt x="70" y="64"/>
                    <a:pt x="70" y="64"/>
                  </a:cubicBezTo>
                  <a:cubicBezTo>
                    <a:pt x="67" y="57"/>
                    <a:pt x="67" y="57"/>
                    <a:pt x="67" y="57"/>
                  </a:cubicBezTo>
                  <a:cubicBezTo>
                    <a:pt x="69" y="54"/>
                    <a:pt x="70" y="50"/>
                    <a:pt x="71" y="47"/>
                  </a:cubicBezTo>
                  <a:lnTo>
                    <a:pt x="79" y="44"/>
                  </a:lnTo>
                  <a:close/>
                  <a:moveTo>
                    <a:pt x="39" y="57"/>
                  </a:moveTo>
                  <a:cubicBezTo>
                    <a:pt x="30" y="57"/>
                    <a:pt x="22" y="49"/>
                    <a:pt x="22" y="39"/>
                  </a:cubicBezTo>
                  <a:cubicBezTo>
                    <a:pt x="22" y="30"/>
                    <a:pt x="30" y="22"/>
                    <a:pt x="39" y="22"/>
                  </a:cubicBezTo>
                  <a:cubicBezTo>
                    <a:pt x="49" y="22"/>
                    <a:pt x="57" y="30"/>
                    <a:pt x="57" y="39"/>
                  </a:cubicBezTo>
                  <a:cubicBezTo>
                    <a:pt x="57" y="49"/>
                    <a:pt x="49" y="57"/>
                    <a:pt x="39" y="5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00277" eaLnBrk="0" fontAlgn="base" hangingPunct="0">
                <a:spcBef>
                  <a:spcPct val="0"/>
                </a:spcBef>
                <a:spcAft>
                  <a:spcPct val="0"/>
                </a:spcAft>
              </a:pPr>
              <a:endParaRPr lang="en-GB" sz="3413">
                <a:solidFill>
                  <a:srgbClr val="000000"/>
                </a:solidFill>
                <a:latin typeface="Arial" panose="020B0604020202020204" pitchFamily="34" charset="0"/>
                <a:ea typeface="ＭＳ Ｐゴシック" panose="020B0600070205080204" pitchFamily="34" charset="-128"/>
              </a:endParaRPr>
            </a:p>
          </p:txBody>
        </p:sp>
        <p:sp>
          <p:nvSpPr>
            <p:cNvPr id="88096" name="Freeform 230">
              <a:extLst>
                <a:ext uri="{FF2B5EF4-FFF2-40B4-BE49-F238E27FC236}">
                  <a16:creationId xmlns:a16="http://schemas.microsoft.com/office/drawing/2014/main" id="{D47DAB2B-5A0D-4AFA-AF14-59C2AFE6270F}"/>
                </a:ext>
              </a:extLst>
            </p:cNvPr>
            <p:cNvSpPr>
              <a:spLocks noEditPoints="1"/>
            </p:cNvSpPr>
            <p:nvPr/>
          </p:nvSpPr>
          <p:spPr bwMode="auto">
            <a:xfrm>
              <a:off x="1350282" y="4036676"/>
              <a:ext cx="157163" cy="157162"/>
            </a:xfrm>
            <a:custGeom>
              <a:avLst/>
              <a:gdLst>
                <a:gd name="T0" fmla="*/ 2147483646 w 124"/>
                <a:gd name="T1" fmla="*/ 2147483646 h 124"/>
                <a:gd name="T2" fmla="*/ 2147483646 w 124"/>
                <a:gd name="T3" fmla="*/ 2147483646 h 124"/>
                <a:gd name="T4" fmla="*/ 2147483646 w 124"/>
                <a:gd name="T5" fmla="*/ 2147483646 h 124"/>
                <a:gd name="T6" fmla="*/ 2147483646 w 124"/>
                <a:gd name="T7" fmla="*/ 2147483646 h 124"/>
                <a:gd name="T8" fmla="*/ 2147483646 w 124"/>
                <a:gd name="T9" fmla="*/ 2147483646 h 124"/>
                <a:gd name="T10" fmla="*/ 2147483646 w 124"/>
                <a:gd name="T11" fmla="*/ 2147483646 h 124"/>
                <a:gd name="T12" fmla="*/ 2147483646 w 124"/>
                <a:gd name="T13" fmla="*/ 2147483646 h 124"/>
                <a:gd name="T14" fmla="*/ 2147483646 w 124"/>
                <a:gd name="T15" fmla="*/ 2147483646 h 124"/>
                <a:gd name="T16" fmla="*/ 2147483646 w 124"/>
                <a:gd name="T17" fmla="*/ 2147483646 h 124"/>
                <a:gd name="T18" fmla="*/ 2147483646 w 124"/>
                <a:gd name="T19" fmla="*/ 0 h 124"/>
                <a:gd name="T20" fmla="*/ 2147483646 w 124"/>
                <a:gd name="T21" fmla="*/ 2147483646 h 124"/>
                <a:gd name="T22" fmla="*/ 2147483646 w 124"/>
                <a:gd name="T23" fmla="*/ 2147483646 h 124"/>
                <a:gd name="T24" fmla="*/ 2147483646 w 124"/>
                <a:gd name="T25" fmla="*/ 2147483646 h 124"/>
                <a:gd name="T26" fmla="*/ 2147483646 w 124"/>
                <a:gd name="T27" fmla="*/ 2147483646 h 124"/>
                <a:gd name="T28" fmla="*/ 2147483646 w 124"/>
                <a:gd name="T29" fmla="*/ 2147483646 h 124"/>
                <a:gd name="T30" fmla="*/ 2147483646 w 124"/>
                <a:gd name="T31" fmla="*/ 2147483646 h 124"/>
                <a:gd name="T32" fmla="*/ 2147483646 w 124"/>
                <a:gd name="T33" fmla="*/ 2147483646 h 124"/>
                <a:gd name="T34" fmla="*/ 0 w 124"/>
                <a:gd name="T35" fmla="*/ 2147483646 h 124"/>
                <a:gd name="T36" fmla="*/ 2147483646 w 124"/>
                <a:gd name="T37" fmla="*/ 2147483646 h 124"/>
                <a:gd name="T38" fmla="*/ 2147483646 w 124"/>
                <a:gd name="T39" fmla="*/ 2147483646 h 124"/>
                <a:gd name="T40" fmla="*/ 2147483646 w 124"/>
                <a:gd name="T41" fmla="*/ 2147483646 h 124"/>
                <a:gd name="T42" fmla="*/ 2147483646 w 124"/>
                <a:gd name="T43" fmla="*/ 2147483646 h 124"/>
                <a:gd name="T44" fmla="*/ 2147483646 w 124"/>
                <a:gd name="T45" fmla="*/ 2147483646 h 124"/>
                <a:gd name="T46" fmla="*/ 2147483646 w 124"/>
                <a:gd name="T47" fmla="*/ 2147483646 h 124"/>
                <a:gd name="T48" fmla="*/ 2147483646 w 124"/>
                <a:gd name="T49" fmla="*/ 2147483646 h 124"/>
                <a:gd name="T50" fmla="*/ 2147483646 w 124"/>
                <a:gd name="T51" fmla="*/ 2147483646 h 124"/>
                <a:gd name="T52" fmla="*/ 2147483646 w 124"/>
                <a:gd name="T53" fmla="*/ 2147483646 h 124"/>
                <a:gd name="T54" fmla="*/ 2147483646 w 124"/>
                <a:gd name="T55" fmla="*/ 2147483646 h 124"/>
                <a:gd name="T56" fmla="*/ 2147483646 w 124"/>
                <a:gd name="T57" fmla="*/ 2147483646 h 124"/>
                <a:gd name="T58" fmla="*/ 2147483646 w 124"/>
                <a:gd name="T59" fmla="*/ 2147483646 h 124"/>
                <a:gd name="T60" fmla="*/ 2147483646 w 124"/>
                <a:gd name="T61" fmla="*/ 2147483646 h 124"/>
                <a:gd name="T62" fmla="*/ 2147483646 w 124"/>
                <a:gd name="T63" fmla="*/ 2147483646 h 124"/>
                <a:gd name="T64" fmla="*/ 2147483646 w 124"/>
                <a:gd name="T65" fmla="*/ 2147483646 h 124"/>
                <a:gd name="T66" fmla="*/ 2147483646 w 124"/>
                <a:gd name="T67" fmla="*/ 2147483646 h 124"/>
                <a:gd name="T68" fmla="*/ 2147483646 w 124"/>
                <a:gd name="T69" fmla="*/ 2147483646 h 124"/>
                <a:gd name="T70" fmla="*/ 2147483646 w 124"/>
                <a:gd name="T71" fmla="*/ 2147483646 h 124"/>
                <a:gd name="T72" fmla="*/ 2147483646 w 124"/>
                <a:gd name="T73" fmla="*/ 2147483646 h 124"/>
                <a:gd name="T74" fmla="*/ 2147483646 w 124"/>
                <a:gd name="T75" fmla="*/ 2147483646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4" h="124">
                  <a:moveTo>
                    <a:pt x="118" y="92"/>
                  </a:moveTo>
                  <a:cubicBezTo>
                    <a:pt x="124" y="78"/>
                    <a:pt x="124" y="78"/>
                    <a:pt x="124" y="78"/>
                  </a:cubicBezTo>
                  <a:cubicBezTo>
                    <a:pt x="113" y="70"/>
                    <a:pt x="113" y="70"/>
                    <a:pt x="113" y="70"/>
                  </a:cubicBezTo>
                  <a:cubicBezTo>
                    <a:pt x="114" y="64"/>
                    <a:pt x="114" y="58"/>
                    <a:pt x="113" y="52"/>
                  </a:cubicBezTo>
                  <a:cubicBezTo>
                    <a:pt x="123" y="43"/>
                    <a:pt x="123" y="43"/>
                    <a:pt x="123" y="43"/>
                  </a:cubicBezTo>
                  <a:cubicBezTo>
                    <a:pt x="117" y="30"/>
                    <a:pt x="117" y="30"/>
                    <a:pt x="117" y="30"/>
                  </a:cubicBezTo>
                  <a:cubicBezTo>
                    <a:pt x="103" y="31"/>
                    <a:pt x="103" y="31"/>
                    <a:pt x="103" y="31"/>
                  </a:cubicBezTo>
                  <a:cubicBezTo>
                    <a:pt x="100" y="26"/>
                    <a:pt x="96" y="22"/>
                    <a:pt x="91" y="19"/>
                  </a:cubicBezTo>
                  <a:cubicBezTo>
                    <a:pt x="91" y="6"/>
                    <a:pt x="91" y="6"/>
                    <a:pt x="91" y="6"/>
                  </a:cubicBezTo>
                  <a:cubicBezTo>
                    <a:pt x="78" y="0"/>
                    <a:pt x="78" y="0"/>
                    <a:pt x="78" y="0"/>
                  </a:cubicBezTo>
                  <a:cubicBezTo>
                    <a:pt x="69" y="11"/>
                    <a:pt x="69" y="11"/>
                    <a:pt x="69" y="11"/>
                  </a:cubicBezTo>
                  <a:cubicBezTo>
                    <a:pt x="63" y="10"/>
                    <a:pt x="57" y="10"/>
                    <a:pt x="52" y="11"/>
                  </a:cubicBezTo>
                  <a:cubicBezTo>
                    <a:pt x="43" y="1"/>
                    <a:pt x="43" y="1"/>
                    <a:pt x="43" y="1"/>
                  </a:cubicBezTo>
                  <a:cubicBezTo>
                    <a:pt x="29" y="7"/>
                    <a:pt x="29" y="7"/>
                    <a:pt x="29" y="7"/>
                  </a:cubicBezTo>
                  <a:cubicBezTo>
                    <a:pt x="30" y="21"/>
                    <a:pt x="30" y="21"/>
                    <a:pt x="30" y="21"/>
                  </a:cubicBezTo>
                  <a:cubicBezTo>
                    <a:pt x="26" y="24"/>
                    <a:pt x="22" y="28"/>
                    <a:pt x="18" y="33"/>
                  </a:cubicBezTo>
                  <a:cubicBezTo>
                    <a:pt x="5" y="33"/>
                    <a:pt x="5" y="33"/>
                    <a:pt x="5" y="33"/>
                  </a:cubicBezTo>
                  <a:cubicBezTo>
                    <a:pt x="0" y="46"/>
                    <a:pt x="0" y="46"/>
                    <a:pt x="0" y="46"/>
                  </a:cubicBezTo>
                  <a:cubicBezTo>
                    <a:pt x="10" y="55"/>
                    <a:pt x="10" y="55"/>
                    <a:pt x="10" y="55"/>
                  </a:cubicBezTo>
                  <a:cubicBezTo>
                    <a:pt x="9" y="61"/>
                    <a:pt x="9" y="67"/>
                    <a:pt x="10" y="72"/>
                  </a:cubicBezTo>
                  <a:cubicBezTo>
                    <a:pt x="1" y="81"/>
                    <a:pt x="1" y="81"/>
                    <a:pt x="1" y="81"/>
                  </a:cubicBezTo>
                  <a:cubicBezTo>
                    <a:pt x="7" y="95"/>
                    <a:pt x="7" y="95"/>
                    <a:pt x="7" y="95"/>
                  </a:cubicBezTo>
                  <a:cubicBezTo>
                    <a:pt x="20" y="94"/>
                    <a:pt x="20" y="94"/>
                    <a:pt x="20" y="94"/>
                  </a:cubicBezTo>
                  <a:cubicBezTo>
                    <a:pt x="23" y="98"/>
                    <a:pt x="28" y="102"/>
                    <a:pt x="33" y="106"/>
                  </a:cubicBezTo>
                  <a:cubicBezTo>
                    <a:pt x="32" y="119"/>
                    <a:pt x="32" y="119"/>
                    <a:pt x="32" y="119"/>
                  </a:cubicBezTo>
                  <a:cubicBezTo>
                    <a:pt x="46" y="124"/>
                    <a:pt x="46" y="124"/>
                    <a:pt x="46" y="124"/>
                  </a:cubicBezTo>
                  <a:cubicBezTo>
                    <a:pt x="54" y="114"/>
                    <a:pt x="54" y="114"/>
                    <a:pt x="54" y="114"/>
                  </a:cubicBezTo>
                  <a:cubicBezTo>
                    <a:pt x="60" y="115"/>
                    <a:pt x="66" y="115"/>
                    <a:pt x="72" y="114"/>
                  </a:cubicBezTo>
                  <a:cubicBezTo>
                    <a:pt x="81" y="123"/>
                    <a:pt x="81" y="123"/>
                    <a:pt x="81" y="123"/>
                  </a:cubicBezTo>
                  <a:cubicBezTo>
                    <a:pt x="94" y="117"/>
                    <a:pt x="94" y="117"/>
                    <a:pt x="94" y="117"/>
                  </a:cubicBezTo>
                  <a:cubicBezTo>
                    <a:pt x="93" y="104"/>
                    <a:pt x="93" y="104"/>
                    <a:pt x="93" y="104"/>
                  </a:cubicBezTo>
                  <a:cubicBezTo>
                    <a:pt x="98" y="101"/>
                    <a:pt x="102" y="96"/>
                    <a:pt x="105" y="91"/>
                  </a:cubicBezTo>
                  <a:lnTo>
                    <a:pt x="118" y="92"/>
                  </a:lnTo>
                  <a:close/>
                  <a:moveTo>
                    <a:pt x="48" y="97"/>
                  </a:moveTo>
                  <a:cubicBezTo>
                    <a:pt x="29" y="90"/>
                    <a:pt x="20" y="68"/>
                    <a:pt x="27" y="49"/>
                  </a:cubicBezTo>
                  <a:cubicBezTo>
                    <a:pt x="34" y="30"/>
                    <a:pt x="56" y="20"/>
                    <a:pt x="75" y="28"/>
                  </a:cubicBezTo>
                  <a:cubicBezTo>
                    <a:pt x="94" y="35"/>
                    <a:pt x="104" y="57"/>
                    <a:pt x="96" y="76"/>
                  </a:cubicBezTo>
                  <a:cubicBezTo>
                    <a:pt x="89" y="95"/>
                    <a:pt x="67" y="104"/>
                    <a:pt x="48" y="9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00277" eaLnBrk="0" fontAlgn="base" hangingPunct="0">
                <a:spcBef>
                  <a:spcPct val="0"/>
                </a:spcBef>
                <a:spcAft>
                  <a:spcPct val="0"/>
                </a:spcAft>
              </a:pPr>
              <a:endParaRPr lang="en-GB" sz="3413">
                <a:solidFill>
                  <a:srgbClr val="000000"/>
                </a:solidFill>
                <a:latin typeface="Arial" panose="020B0604020202020204" pitchFamily="34" charset="0"/>
                <a:ea typeface="ＭＳ Ｐゴシック" panose="020B0600070205080204" pitchFamily="34" charset="-128"/>
              </a:endParaRPr>
            </a:p>
          </p:txBody>
        </p:sp>
        <p:sp>
          <p:nvSpPr>
            <p:cNvPr id="88097" name="Freeform 231">
              <a:extLst>
                <a:ext uri="{FF2B5EF4-FFF2-40B4-BE49-F238E27FC236}">
                  <a16:creationId xmlns:a16="http://schemas.microsoft.com/office/drawing/2014/main" id="{F89991B8-B465-4E2F-A0BE-6ABA17338335}"/>
                </a:ext>
              </a:extLst>
            </p:cNvPr>
            <p:cNvSpPr>
              <a:spLocks noEditPoints="1"/>
            </p:cNvSpPr>
            <p:nvPr/>
          </p:nvSpPr>
          <p:spPr bwMode="auto">
            <a:xfrm>
              <a:off x="1277257" y="3981114"/>
              <a:ext cx="395288" cy="268287"/>
            </a:xfrm>
            <a:custGeom>
              <a:avLst/>
              <a:gdLst>
                <a:gd name="T0" fmla="*/ 2147483646 w 313"/>
                <a:gd name="T1" fmla="*/ 2147483646 h 212"/>
                <a:gd name="T2" fmla="*/ 2147483646 w 313"/>
                <a:gd name="T3" fmla="*/ 2147483646 h 212"/>
                <a:gd name="T4" fmla="*/ 2147483646 w 313"/>
                <a:gd name="T5" fmla="*/ 2147483646 h 212"/>
                <a:gd name="T6" fmla="*/ 2147483646 w 313"/>
                <a:gd name="T7" fmla="*/ 2147483646 h 212"/>
                <a:gd name="T8" fmla="*/ 2147483646 w 313"/>
                <a:gd name="T9" fmla="*/ 2147483646 h 212"/>
                <a:gd name="T10" fmla="*/ 2147483646 w 313"/>
                <a:gd name="T11" fmla="*/ 0 h 212"/>
                <a:gd name="T12" fmla="*/ 2147483646 w 313"/>
                <a:gd name="T13" fmla="*/ 0 h 212"/>
                <a:gd name="T14" fmla="*/ 2147483646 w 313"/>
                <a:gd name="T15" fmla="*/ 0 h 212"/>
                <a:gd name="T16" fmla="*/ 2147483646 w 313"/>
                <a:gd name="T17" fmla="*/ 0 h 212"/>
                <a:gd name="T18" fmla="*/ 0 w 313"/>
                <a:gd name="T19" fmla="*/ 2147483646 h 212"/>
                <a:gd name="T20" fmla="*/ 0 w 313"/>
                <a:gd name="T21" fmla="*/ 2147483646 h 212"/>
                <a:gd name="T22" fmla="*/ 0 w 313"/>
                <a:gd name="T23" fmla="*/ 2147483646 h 212"/>
                <a:gd name="T24" fmla="*/ 2147483646 w 313"/>
                <a:gd name="T25" fmla="*/ 2147483646 h 212"/>
                <a:gd name="T26" fmla="*/ 2147483646 w 313"/>
                <a:gd name="T27" fmla="*/ 2147483646 h 212"/>
                <a:gd name="T28" fmla="*/ 2147483646 w 313"/>
                <a:gd name="T29" fmla="*/ 2147483646 h 212"/>
                <a:gd name="T30" fmla="*/ 2147483646 w 313"/>
                <a:gd name="T31" fmla="*/ 2147483646 h 212"/>
                <a:gd name="T32" fmla="*/ 2147483646 w 313"/>
                <a:gd name="T33" fmla="*/ 2147483646 h 212"/>
                <a:gd name="T34" fmla="*/ 2147483646 w 313"/>
                <a:gd name="T35" fmla="*/ 2147483646 h 212"/>
                <a:gd name="T36" fmla="*/ 2147483646 w 313"/>
                <a:gd name="T37" fmla="*/ 2147483646 h 212"/>
                <a:gd name="T38" fmla="*/ 2147483646 w 313"/>
                <a:gd name="T39" fmla="*/ 2147483646 h 212"/>
                <a:gd name="T40" fmla="*/ 2147483646 w 313"/>
                <a:gd name="T41" fmla="*/ 2147483646 h 212"/>
                <a:gd name="T42" fmla="*/ 2147483646 w 313"/>
                <a:gd name="T43" fmla="*/ 2147483646 h 212"/>
                <a:gd name="T44" fmla="*/ 2147483646 w 313"/>
                <a:gd name="T45" fmla="*/ 2147483646 h 212"/>
                <a:gd name="T46" fmla="*/ 2147483646 w 313"/>
                <a:gd name="T47" fmla="*/ 2147483646 h 2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3" h="212">
                  <a:moveTo>
                    <a:pt x="41" y="212"/>
                  </a:moveTo>
                  <a:cubicBezTo>
                    <a:pt x="272" y="212"/>
                    <a:pt x="272" y="212"/>
                    <a:pt x="272" y="212"/>
                  </a:cubicBezTo>
                  <a:cubicBezTo>
                    <a:pt x="293" y="212"/>
                    <a:pt x="311" y="196"/>
                    <a:pt x="313" y="175"/>
                  </a:cubicBezTo>
                  <a:cubicBezTo>
                    <a:pt x="313" y="174"/>
                    <a:pt x="313" y="173"/>
                    <a:pt x="313" y="171"/>
                  </a:cubicBezTo>
                  <a:cubicBezTo>
                    <a:pt x="313" y="41"/>
                    <a:pt x="313" y="41"/>
                    <a:pt x="313" y="41"/>
                  </a:cubicBezTo>
                  <a:cubicBezTo>
                    <a:pt x="313" y="18"/>
                    <a:pt x="295" y="0"/>
                    <a:pt x="272" y="0"/>
                  </a:cubicBezTo>
                  <a:cubicBezTo>
                    <a:pt x="245" y="0"/>
                    <a:pt x="245" y="0"/>
                    <a:pt x="245" y="0"/>
                  </a:cubicBezTo>
                  <a:cubicBezTo>
                    <a:pt x="229" y="0"/>
                    <a:pt x="229" y="0"/>
                    <a:pt x="229" y="0"/>
                  </a:cubicBezTo>
                  <a:cubicBezTo>
                    <a:pt x="41" y="0"/>
                    <a:pt x="41" y="0"/>
                    <a:pt x="41" y="0"/>
                  </a:cubicBezTo>
                  <a:cubicBezTo>
                    <a:pt x="18" y="0"/>
                    <a:pt x="0" y="18"/>
                    <a:pt x="0" y="41"/>
                  </a:cubicBezTo>
                  <a:cubicBezTo>
                    <a:pt x="0" y="171"/>
                    <a:pt x="0" y="171"/>
                    <a:pt x="0" y="171"/>
                  </a:cubicBezTo>
                  <a:cubicBezTo>
                    <a:pt x="0" y="173"/>
                    <a:pt x="0" y="174"/>
                    <a:pt x="0" y="175"/>
                  </a:cubicBezTo>
                  <a:cubicBezTo>
                    <a:pt x="2" y="196"/>
                    <a:pt x="20" y="212"/>
                    <a:pt x="41" y="212"/>
                  </a:cubicBezTo>
                  <a:close/>
                  <a:moveTo>
                    <a:pt x="35" y="30"/>
                  </a:moveTo>
                  <a:cubicBezTo>
                    <a:pt x="245" y="30"/>
                    <a:pt x="245" y="30"/>
                    <a:pt x="245" y="30"/>
                  </a:cubicBezTo>
                  <a:cubicBezTo>
                    <a:pt x="269" y="30"/>
                    <a:pt x="269" y="30"/>
                    <a:pt x="269" y="30"/>
                  </a:cubicBezTo>
                  <a:cubicBezTo>
                    <a:pt x="278" y="30"/>
                    <a:pt x="278" y="30"/>
                    <a:pt x="278" y="30"/>
                  </a:cubicBezTo>
                  <a:cubicBezTo>
                    <a:pt x="278" y="128"/>
                    <a:pt x="278" y="128"/>
                    <a:pt x="278" y="128"/>
                  </a:cubicBezTo>
                  <a:cubicBezTo>
                    <a:pt x="278" y="128"/>
                    <a:pt x="278" y="128"/>
                    <a:pt x="278" y="128"/>
                  </a:cubicBezTo>
                  <a:cubicBezTo>
                    <a:pt x="278" y="182"/>
                    <a:pt x="278" y="182"/>
                    <a:pt x="278" y="182"/>
                  </a:cubicBezTo>
                  <a:cubicBezTo>
                    <a:pt x="35" y="182"/>
                    <a:pt x="35" y="182"/>
                    <a:pt x="35" y="182"/>
                  </a:cubicBezTo>
                  <a:cubicBezTo>
                    <a:pt x="35" y="128"/>
                    <a:pt x="35" y="128"/>
                    <a:pt x="35" y="128"/>
                  </a:cubicBezTo>
                  <a:cubicBezTo>
                    <a:pt x="35" y="128"/>
                    <a:pt x="35" y="128"/>
                    <a:pt x="35" y="128"/>
                  </a:cubicBezTo>
                  <a:lnTo>
                    <a:pt x="35"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00277" eaLnBrk="0" fontAlgn="base" hangingPunct="0">
                <a:spcBef>
                  <a:spcPct val="0"/>
                </a:spcBef>
                <a:spcAft>
                  <a:spcPct val="0"/>
                </a:spcAft>
              </a:pPr>
              <a:endParaRPr lang="en-GB" sz="3413">
                <a:solidFill>
                  <a:srgbClr val="000000"/>
                </a:solidFill>
                <a:latin typeface="Arial" panose="020B0604020202020204" pitchFamily="34" charset="0"/>
                <a:ea typeface="ＭＳ Ｐゴシック" panose="020B0600070205080204" pitchFamily="34" charset="-128"/>
              </a:endParaRPr>
            </a:p>
          </p:txBody>
        </p:sp>
        <p:sp>
          <p:nvSpPr>
            <p:cNvPr id="88098" name="Freeform 232">
              <a:extLst>
                <a:ext uri="{FF2B5EF4-FFF2-40B4-BE49-F238E27FC236}">
                  <a16:creationId xmlns:a16="http://schemas.microsoft.com/office/drawing/2014/main" id="{B0B3507B-252A-4F63-A2E3-AF69E09BDB5D}"/>
                </a:ext>
              </a:extLst>
            </p:cNvPr>
            <p:cNvSpPr>
              <a:spLocks noEditPoints="1"/>
            </p:cNvSpPr>
            <p:nvPr/>
          </p:nvSpPr>
          <p:spPr bwMode="auto">
            <a:xfrm>
              <a:off x="1262970" y="4268451"/>
              <a:ext cx="422275" cy="46037"/>
            </a:xfrm>
            <a:custGeom>
              <a:avLst/>
              <a:gdLst>
                <a:gd name="T0" fmla="*/ 2147483646 w 334"/>
                <a:gd name="T1" fmla="*/ 0 h 37"/>
                <a:gd name="T2" fmla="*/ 2147483646 w 334"/>
                <a:gd name="T3" fmla="*/ 2147483646 h 37"/>
                <a:gd name="T4" fmla="*/ 2147483646 w 334"/>
                <a:gd name="T5" fmla="*/ 2147483646 h 37"/>
                <a:gd name="T6" fmla="*/ 2147483646 w 334"/>
                <a:gd name="T7" fmla="*/ 0 h 37"/>
                <a:gd name="T8" fmla="*/ 0 w 334"/>
                <a:gd name="T9" fmla="*/ 0 h 37"/>
                <a:gd name="T10" fmla="*/ 2147483646 w 334"/>
                <a:gd name="T11" fmla="*/ 2147483646 h 37"/>
                <a:gd name="T12" fmla="*/ 2147483646 w 334"/>
                <a:gd name="T13" fmla="*/ 2147483646 h 37"/>
                <a:gd name="T14" fmla="*/ 2147483646 w 334"/>
                <a:gd name="T15" fmla="*/ 0 h 37"/>
                <a:gd name="T16" fmla="*/ 2147483646 w 334"/>
                <a:gd name="T17" fmla="*/ 0 h 37"/>
                <a:gd name="T18" fmla="*/ 2147483646 w 334"/>
                <a:gd name="T19" fmla="*/ 2147483646 h 37"/>
                <a:gd name="T20" fmla="*/ 2147483646 w 334"/>
                <a:gd name="T21" fmla="*/ 2147483646 h 37"/>
                <a:gd name="T22" fmla="*/ 2147483646 w 334"/>
                <a:gd name="T23" fmla="*/ 2147483646 h 37"/>
                <a:gd name="T24" fmla="*/ 2147483646 w 334"/>
                <a:gd name="T25" fmla="*/ 2147483646 h 37"/>
                <a:gd name="T26" fmla="*/ 2147483646 w 334"/>
                <a:gd name="T27" fmla="*/ 2147483646 h 37"/>
                <a:gd name="T28" fmla="*/ 2147483646 w 334"/>
                <a:gd name="T29" fmla="*/ 2147483646 h 37"/>
                <a:gd name="T30" fmla="*/ 2147483646 w 334"/>
                <a:gd name="T31" fmla="*/ 2147483646 h 37"/>
                <a:gd name="T32" fmla="*/ 2147483646 w 334"/>
                <a:gd name="T33" fmla="*/ 2147483646 h 37"/>
                <a:gd name="T34" fmla="*/ 2147483646 w 334"/>
                <a:gd name="T35" fmla="*/ 2147483646 h 37"/>
                <a:gd name="T36" fmla="*/ 2147483646 w 334"/>
                <a:gd name="T37" fmla="*/ 2147483646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34" h="37">
                  <a:moveTo>
                    <a:pt x="197" y="0"/>
                  </a:moveTo>
                  <a:cubicBezTo>
                    <a:pt x="197" y="11"/>
                    <a:pt x="197" y="11"/>
                    <a:pt x="197" y="11"/>
                  </a:cubicBezTo>
                  <a:cubicBezTo>
                    <a:pt x="131" y="11"/>
                    <a:pt x="131" y="11"/>
                    <a:pt x="131" y="11"/>
                  </a:cubicBezTo>
                  <a:cubicBezTo>
                    <a:pt x="131" y="0"/>
                    <a:pt x="131" y="0"/>
                    <a:pt x="131" y="0"/>
                  </a:cubicBezTo>
                  <a:cubicBezTo>
                    <a:pt x="0" y="0"/>
                    <a:pt x="0" y="0"/>
                    <a:pt x="0" y="0"/>
                  </a:cubicBezTo>
                  <a:cubicBezTo>
                    <a:pt x="0" y="19"/>
                    <a:pt x="13" y="37"/>
                    <a:pt x="29" y="37"/>
                  </a:cubicBezTo>
                  <a:cubicBezTo>
                    <a:pt x="305" y="37"/>
                    <a:pt x="305" y="37"/>
                    <a:pt x="305" y="37"/>
                  </a:cubicBezTo>
                  <a:cubicBezTo>
                    <a:pt x="321" y="37"/>
                    <a:pt x="333" y="19"/>
                    <a:pt x="334" y="0"/>
                  </a:cubicBezTo>
                  <a:lnTo>
                    <a:pt x="197" y="0"/>
                  </a:lnTo>
                  <a:close/>
                  <a:moveTo>
                    <a:pt x="270" y="24"/>
                  </a:moveTo>
                  <a:cubicBezTo>
                    <a:pt x="240" y="24"/>
                    <a:pt x="240" y="24"/>
                    <a:pt x="240" y="24"/>
                  </a:cubicBezTo>
                  <a:cubicBezTo>
                    <a:pt x="240" y="14"/>
                    <a:pt x="240" y="14"/>
                    <a:pt x="240" y="14"/>
                  </a:cubicBezTo>
                  <a:cubicBezTo>
                    <a:pt x="270" y="14"/>
                    <a:pt x="270" y="14"/>
                    <a:pt x="270" y="14"/>
                  </a:cubicBezTo>
                  <a:lnTo>
                    <a:pt x="270" y="24"/>
                  </a:lnTo>
                  <a:close/>
                  <a:moveTo>
                    <a:pt x="311" y="24"/>
                  </a:moveTo>
                  <a:cubicBezTo>
                    <a:pt x="281" y="24"/>
                    <a:pt x="281" y="24"/>
                    <a:pt x="281" y="24"/>
                  </a:cubicBezTo>
                  <a:cubicBezTo>
                    <a:pt x="281" y="14"/>
                    <a:pt x="281" y="14"/>
                    <a:pt x="281" y="14"/>
                  </a:cubicBezTo>
                  <a:cubicBezTo>
                    <a:pt x="311" y="14"/>
                    <a:pt x="311" y="14"/>
                    <a:pt x="311" y="14"/>
                  </a:cubicBezTo>
                  <a:lnTo>
                    <a:pt x="311"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00277" eaLnBrk="0" fontAlgn="base" hangingPunct="0">
                <a:spcBef>
                  <a:spcPct val="0"/>
                </a:spcBef>
                <a:spcAft>
                  <a:spcPct val="0"/>
                </a:spcAft>
              </a:pPr>
              <a:endParaRPr lang="en-GB" sz="3413">
                <a:solidFill>
                  <a:srgbClr val="000000"/>
                </a:solidFill>
                <a:latin typeface="Arial" panose="020B0604020202020204" pitchFamily="34" charset="0"/>
                <a:ea typeface="ＭＳ Ｐゴシック" panose="020B0600070205080204" pitchFamily="34" charset="-128"/>
              </a:endParaRPr>
            </a:p>
          </p:txBody>
        </p:sp>
      </p:grpSp>
      <p:pic>
        <p:nvPicPr>
          <p:cNvPr id="88068" name="Picture 9" descr="https://d30y9cdsu7xlg0.cloudfront.net/png/15201-200.png">
            <a:extLst>
              <a:ext uri="{FF2B5EF4-FFF2-40B4-BE49-F238E27FC236}">
                <a16:creationId xmlns:a16="http://schemas.microsoft.com/office/drawing/2014/main" id="{95494030-662D-4D48-9B4D-D06EC0AA70C8}"/>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363753" y="3108506"/>
            <a:ext cx="772066" cy="77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10" descr="https://d30y9cdsu7xlg0.cloudfront.net/png/15201-200.png">
            <a:extLst>
              <a:ext uri="{FF2B5EF4-FFF2-40B4-BE49-F238E27FC236}">
                <a16:creationId xmlns:a16="http://schemas.microsoft.com/office/drawing/2014/main" id="{9D538C2A-0D19-4264-BB85-5B664482D602}"/>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377224" y="3108506"/>
            <a:ext cx="772066" cy="77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11" descr="https://d30y9cdsu7xlg0.cloudfront.net/png/15201-200.png">
            <a:extLst>
              <a:ext uri="{FF2B5EF4-FFF2-40B4-BE49-F238E27FC236}">
                <a16:creationId xmlns:a16="http://schemas.microsoft.com/office/drawing/2014/main" id="{66DC67E7-8012-4BBA-AE1A-696C8E0A6560}"/>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390696" y="3108506"/>
            <a:ext cx="772066" cy="77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12" descr="https://d30y9cdsu7xlg0.cloudfront.net/png/15201-200.png">
            <a:extLst>
              <a:ext uri="{FF2B5EF4-FFF2-40B4-BE49-F238E27FC236}">
                <a16:creationId xmlns:a16="http://schemas.microsoft.com/office/drawing/2014/main" id="{4922F9F0-3D9F-4590-8C0E-D6C1DC2B6C08}"/>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5350280" y="3108506"/>
            <a:ext cx="772066" cy="77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13" descr="https://d30y9cdsu7xlg0.cloudfront.net/png/15201-200.png">
            <a:extLst>
              <a:ext uri="{FF2B5EF4-FFF2-40B4-BE49-F238E27FC236}">
                <a16:creationId xmlns:a16="http://schemas.microsoft.com/office/drawing/2014/main" id="{37243694-4A82-4474-9AD8-2D041DDCDF14}"/>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6336810" y="3108506"/>
            <a:ext cx="772066" cy="77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Picture 14" descr="https://d30y9cdsu7xlg0.cloudfront.net/png/15201-200.png">
            <a:extLst>
              <a:ext uri="{FF2B5EF4-FFF2-40B4-BE49-F238E27FC236}">
                <a16:creationId xmlns:a16="http://schemas.microsoft.com/office/drawing/2014/main" id="{06FF3993-3129-4534-9D9C-DB26B70EAB43}"/>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7323337" y="3108506"/>
            <a:ext cx="772066" cy="77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4" name="Picture 15" descr="https://d30y9cdsu7xlg0.cloudfront.net/png/15201-200.png">
            <a:extLst>
              <a:ext uri="{FF2B5EF4-FFF2-40B4-BE49-F238E27FC236}">
                <a16:creationId xmlns:a16="http://schemas.microsoft.com/office/drawing/2014/main" id="{3C7153C0-1831-48EE-ABAA-A0E76630EB6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8309867" y="3108506"/>
            <a:ext cx="772066" cy="77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5" name="Picture 16" descr="https://d30y9cdsu7xlg0.cloudfront.net/png/15201-200.png">
            <a:extLst>
              <a:ext uri="{FF2B5EF4-FFF2-40B4-BE49-F238E27FC236}">
                <a16:creationId xmlns:a16="http://schemas.microsoft.com/office/drawing/2014/main" id="{DDEE68D7-E0ED-4A5A-A19E-B2B733E576D7}"/>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285180" y="3108506"/>
            <a:ext cx="769809" cy="77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6" name="Picture 17" descr="https://d30y9cdsu7xlg0.cloudfront.net/png/15201-200.png">
            <a:extLst>
              <a:ext uri="{FF2B5EF4-FFF2-40B4-BE49-F238E27FC236}">
                <a16:creationId xmlns:a16="http://schemas.microsoft.com/office/drawing/2014/main" id="{1D478225-CA91-487A-82E4-085DAD62C562}"/>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298652" y="3108506"/>
            <a:ext cx="769808" cy="77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7" name="TextBox 18">
            <a:extLst>
              <a:ext uri="{FF2B5EF4-FFF2-40B4-BE49-F238E27FC236}">
                <a16:creationId xmlns:a16="http://schemas.microsoft.com/office/drawing/2014/main" id="{BC33E963-AD3E-46F3-8233-E45246B48318}"/>
              </a:ext>
            </a:extLst>
          </p:cNvPr>
          <p:cNvSpPr txBox="1">
            <a:spLocks noChangeArrowheads="1"/>
          </p:cNvSpPr>
          <p:nvPr/>
        </p:nvSpPr>
        <p:spPr bwMode="auto">
          <a:xfrm>
            <a:off x="2219126" y="3778985"/>
            <a:ext cx="1037463" cy="35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eaLnBrk="0" fontAlgn="base" hangingPunct="0">
              <a:spcBef>
                <a:spcPct val="0"/>
              </a:spcBef>
              <a:spcAft>
                <a:spcPct val="0"/>
              </a:spcAft>
            </a:pPr>
            <a:r>
              <a:rPr lang="en-US" altLang="en-US" sz="1706">
                <a:solidFill>
                  <a:srgbClr val="000000"/>
                </a:solidFill>
              </a:rPr>
              <a:t>CRIMES</a:t>
            </a:r>
            <a:endParaRPr lang="en-GB" altLang="en-US" sz="1706">
              <a:solidFill>
                <a:srgbClr val="000000"/>
              </a:solidFill>
            </a:endParaRPr>
          </a:p>
        </p:txBody>
      </p:sp>
      <p:sp>
        <p:nvSpPr>
          <p:cNvPr id="88078" name="TextBox 20">
            <a:extLst>
              <a:ext uri="{FF2B5EF4-FFF2-40B4-BE49-F238E27FC236}">
                <a16:creationId xmlns:a16="http://schemas.microsoft.com/office/drawing/2014/main" id="{CEBCD6F9-0D75-44B1-B72F-EE2E836D0050}"/>
              </a:ext>
            </a:extLst>
          </p:cNvPr>
          <p:cNvSpPr txBox="1">
            <a:spLocks noChangeArrowheads="1"/>
          </p:cNvSpPr>
          <p:nvPr/>
        </p:nvSpPr>
        <p:spPr bwMode="auto">
          <a:xfrm>
            <a:off x="6375186" y="3769955"/>
            <a:ext cx="574196" cy="35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eaLnBrk="0" fontAlgn="base" hangingPunct="0">
              <a:spcBef>
                <a:spcPct val="0"/>
              </a:spcBef>
              <a:spcAft>
                <a:spcPct val="0"/>
              </a:spcAft>
            </a:pPr>
            <a:r>
              <a:rPr lang="en-US" altLang="en-US" sz="1706">
                <a:solidFill>
                  <a:srgbClr val="000000"/>
                </a:solidFill>
              </a:rPr>
              <a:t>IMS</a:t>
            </a:r>
            <a:endParaRPr lang="en-GB" altLang="en-US" sz="1706">
              <a:solidFill>
                <a:srgbClr val="000000"/>
              </a:solidFill>
            </a:endParaRPr>
          </a:p>
        </p:txBody>
      </p:sp>
      <p:sp>
        <p:nvSpPr>
          <p:cNvPr id="88079" name="TextBox 21">
            <a:extLst>
              <a:ext uri="{FF2B5EF4-FFF2-40B4-BE49-F238E27FC236}">
                <a16:creationId xmlns:a16="http://schemas.microsoft.com/office/drawing/2014/main" id="{E840C111-175F-43E6-8A71-2C57958D2884}"/>
              </a:ext>
            </a:extLst>
          </p:cNvPr>
          <p:cNvSpPr txBox="1">
            <a:spLocks noChangeArrowheads="1"/>
          </p:cNvSpPr>
          <p:nvPr/>
        </p:nvSpPr>
        <p:spPr bwMode="auto">
          <a:xfrm>
            <a:off x="3357409" y="3817361"/>
            <a:ext cx="877163" cy="87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1300277" eaLnBrk="0" fontAlgn="base" hangingPunct="0">
              <a:spcBef>
                <a:spcPct val="0"/>
              </a:spcBef>
              <a:spcAft>
                <a:spcPct val="0"/>
              </a:spcAft>
            </a:pPr>
            <a:r>
              <a:rPr lang="en-US" altLang="en-US" sz="1706">
                <a:solidFill>
                  <a:srgbClr val="000000"/>
                </a:solidFill>
              </a:rPr>
              <a:t>Stop </a:t>
            </a:r>
          </a:p>
          <a:p>
            <a:pPr algn="ctr" defTabSz="1300277" eaLnBrk="0" fontAlgn="base" hangingPunct="0">
              <a:spcBef>
                <a:spcPct val="0"/>
              </a:spcBef>
              <a:spcAft>
                <a:spcPct val="0"/>
              </a:spcAft>
            </a:pPr>
            <a:r>
              <a:rPr lang="en-US" altLang="en-US" sz="1706">
                <a:solidFill>
                  <a:srgbClr val="000000"/>
                </a:solidFill>
              </a:rPr>
              <a:t>&amp; </a:t>
            </a:r>
          </a:p>
          <a:p>
            <a:pPr algn="ctr" defTabSz="1300277" eaLnBrk="0" fontAlgn="base" hangingPunct="0">
              <a:spcBef>
                <a:spcPct val="0"/>
              </a:spcBef>
              <a:spcAft>
                <a:spcPct val="0"/>
              </a:spcAft>
            </a:pPr>
            <a:r>
              <a:rPr lang="en-US" altLang="en-US" sz="1706">
                <a:solidFill>
                  <a:srgbClr val="000000"/>
                </a:solidFill>
              </a:rPr>
              <a:t>Search</a:t>
            </a:r>
            <a:endParaRPr lang="en-GB" altLang="en-US" sz="1706">
              <a:solidFill>
                <a:srgbClr val="000000"/>
              </a:solidFill>
            </a:endParaRPr>
          </a:p>
        </p:txBody>
      </p:sp>
      <p:sp>
        <p:nvSpPr>
          <p:cNvPr id="88080" name="TextBox 22">
            <a:extLst>
              <a:ext uri="{FF2B5EF4-FFF2-40B4-BE49-F238E27FC236}">
                <a16:creationId xmlns:a16="http://schemas.microsoft.com/office/drawing/2014/main" id="{ECBB44EF-B276-475E-A060-31C9B9C21322}"/>
              </a:ext>
            </a:extLst>
          </p:cNvPr>
          <p:cNvSpPr txBox="1">
            <a:spLocks noChangeArrowheads="1"/>
          </p:cNvSpPr>
          <p:nvPr/>
        </p:nvSpPr>
        <p:spPr bwMode="auto">
          <a:xfrm>
            <a:off x="5379628" y="3747380"/>
            <a:ext cx="708848" cy="35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eaLnBrk="0" fontAlgn="base" hangingPunct="0">
              <a:spcBef>
                <a:spcPct val="0"/>
              </a:spcBef>
              <a:spcAft>
                <a:spcPct val="0"/>
              </a:spcAft>
            </a:pPr>
            <a:r>
              <a:rPr lang="en-US" altLang="en-US" sz="1706">
                <a:solidFill>
                  <a:srgbClr val="000000"/>
                </a:solidFill>
              </a:rPr>
              <a:t>PNC </a:t>
            </a:r>
            <a:endParaRPr lang="en-GB" altLang="en-US" sz="1706">
              <a:solidFill>
                <a:srgbClr val="000000"/>
              </a:solidFill>
            </a:endParaRPr>
          </a:p>
        </p:txBody>
      </p:sp>
      <p:sp>
        <p:nvSpPr>
          <p:cNvPr id="88081" name="TextBox 23">
            <a:extLst>
              <a:ext uri="{FF2B5EF4-FFF2-40B4-BE49-F238E27FC236}">
                <a16:creationId xmlns:a16="http://schemas.microsoft.com/office/drawing/2014/main" id="{A7FE857D-F4C8-472A-A887-0F2EC61670E4}"/>
              </a:ext>
            </a:extLst>
          </p:cNvPr>
          <p:cNvSpPr txBox="1">
            <a:spLocks noChangeArrowheads="1"/>
          </p:cNvSpPr>
          <p:nvPr/>
        </p:nvSpPr>
        <p:spPr bwMode="auto">
          <a:xfrm>
            <a:off x="4363752" y="3794787"/>
            <a:ext cx="756938" cy="35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eaLnBrk="0" fontAlgn="base" hangingPunct="0">
              <a:spcBef>
                <a:spcPct val="0"/>
              </a:spcBef>
              <a:spcAft>
                <a:spcPct val="0"/>
              </a:spcAft>
            </a:pPr>
            <a:r>
              <a:rPr lang="en-US" altLang="en-US" sz="1706">
                <a:solidFill>
                  <a:srgbClr val="000000"/>
                </a:solidFill>
              </a:rPr>
              <a:t>PINS </a:t>
            </a:r>
            <a:endParaRPr lang="en-GB" altLang="en-US" sz="1706">
              <a:solidFill>
                <a:srgbClr val="000000"/>
              </a:solidFill>
            </a:endParaRPr>
          </a:p>
        </p:txBody>
      </p:sp>
      <p:sp>
        <p:nvSpPr>
          <p:cNvPr id="88082" name="TextBox 24">
            <a:extLst>
              <a:ext uri="{FF2B5EF4-FFF2-40B4-BE49-F238E27FC236}">
                <a16:creationId xmlns:a16="http://schemas.microsoft.com/office/drawing/2014/main" id="{48C7E949-0DFB-4367-9024-7AE7090E39AC}"/>
              </a:ext>
            </a:extLst>
          </p:cNvPr>
          <p:cNvSpPr txBox="1">
            <a:spLocks noChangeArrowheads="1"/>
          </p:cNvSpPr>
          <p:nvPr/>
        </p:nvSpPr>
        <p:spPr bwMode="auto">
          <a:xfrm>
            <a:off x="7239811" y="3776727"/>
            <a:ext cx="987771" cy="35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eaLnBrk="0" fontAlgn="base" hangingPunct="0">
              <a:spcBef>
                <a:spcPct val="0"/>
              </a:spcBef>
              <a:spcAft>
                <a:spcPct val="0"/>
              </a:spcAft>
            </a:pPr>
            <a:r>
              <a:rPr lang="en-US" altLang="en-US" sz="1706">
                <a:solidFill>
                  <a:srgbClr val="000000"/>
                </a:solidFill>
              </a:rPr>
              <a:t>Custody</a:t>
            </a:r>
            <a:endParaRPr lang="en-GB" altLang="en-US" sz="1706">
              <a:solidFill>
                <a:srgbClr val="000000"/>
              </a:solidFill>
            </a:endParaRPr>
          </a:p>
        </p:txBody>
      </p:sp>
      <p:sp>
        <p:nvSpPr>
          <p:cNvPr id="88083" name="TextBox 25">
            <a:extLst>
              <a:ext uri="{FF2B5EF4-FFF2-40B4-BE49-F238E27FC236}">
                <a16:creationId xmlns:a16="http://schemas.microsoft.com/office/drawing/2014/main" id="{C57501DE-2D82-4F60-9CF8-0E77374FDF55}"/>
              </a:ext>
            </a:extLst>
          </p:cNvPr>
          <p:cNvSpPr txBox="1">
            <a:spLocks noChangeArrowheads="1"/>
          </p:cNvSpPr>
          <p:nvPr/>
        </p:nvSpPr>
        <p:spPr bwMode="auto">
          <a:xfrm>
            <a:off x="8278262" y="3747380"/>
            <a:ext cx="938077" cy="35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eaLnBrk="0" fontAlgn="base" hangingPunct="0">
              <a:spcBef>
                <a:spcPct val="0"/>
              </a:spcBef>
              <a:spcAft>
                <a:spcPct val="0"/>
              </a:spcAft>
            </a:pPr>
            <a:r>
              <a:rPr lang="en-US" altLang="en-US" sz="1706">
                <a:solidFill>
                  <a:srgbClr val="000000"/>
                </a:solidFill>
              </a:rPr>
              <a:t>Corvus </a:t>
            </a:r>
            <a:endParaRPr lang="en-GB" altLang="en-US" sz="1706">
              <a:solidFill>
                <a:srgbClr val="000000"/>
              </a:solidFill>
            </a:endParaRPr>
          </a:p>
        </p:txBody>
      </p:sp>
      <p:sp>
        <p:nvSpPr>
          <p:cNvPr id="88084" name="TextBox 26">
            <a:extLst>
              <a:ext uri="{FF2B5EF4-FFF2-40B4-BE49-F238E27FC236}">
                <a16:creationId xmlns:a16="http://schemas.microsoft.com/office/drawing/2014/main" id="{12238249-FCBB-443C-96D6-7D741FFDEBA5}"/>
              </a:ext>
            </a:extLst>
          </p:cNvPr>
          <p:cNvSpPr txBox="1">
            <a:spLocks noChangeArrowheads="1"/>
          </p:cNvSpPr>
          <p:nvPr/>
        </p:nvSpPr>
        <p:spPr bwMode="auto">
          <a:xfrm>
            <a:off x="9084189" y="3736092"/>
            <a:ext cx="1183337" cy="35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eaLnBrk="0" fontAlgn="base" hangingPunct="0">
              <a:spcBef>
                <a:spcPct val="0"/>
              </a:spcBef>
              <a:spcAft>
                <a:spcPct val="0"/>
              </a:spcAft>
            </a:pPr>
            <a:r>
              <a:rPr lang="en-US" altLang="en-US" sz="1706">
                <a:solidFill>
                  <a:srgbClr val="000000"/>
                </a:solidFill>
              </a:rPr>
              <a:t>Compact  </a:t>
            </a:r>
            <a:endParaRPr lang="en-GB" altLang="en-US" sz="1706">
              <a:solidFill>
                <a:srgbClr val="000000"/>
              </a:solidFill>
            </a:endParaRPr>
          </a:p>
        </p:txBody>
      </p:sp>
      <p:sp>
        <p:nvSpPr>
          <p:cNvPr id="88085" name="TextBox 27">
            <a:extLst>
              <a:ext uri="{FF2B5EF4-FFF2-40B4-BE49-F238E27FC236}">
                <a16:creationId xmlns:a16="http://schemas.microsoft.com/office/drawing/2014/main" id="{7DA3D257-A96C-4364-8385-E167212F2F94}"/>
              </a:ext>
            </a:extLst>
          </p:cNvPr>
          <p:cNvSpPr txBox="1">
            <a:spLocks noChangeArrowheads="1"/>
          </p:cNvSpPr>
          <p:nvPr/>
        </p:nvSpPr>
        <p:spPr bwMode="auto">
          <a:xfrm>
            <a:off x="10275989" y="3880571"/>
            <a:ext cx="1034257" cy="61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1300277" eaLnBrk="0" fontAlgn="base" hangingPunct="0">
              <a:spcBef>
                <a:spcPct val="0"/>
              </a:spcBef>
              <a:spcAft>
                <a:spcPct val="0"/>
              </a:spcAft>
            </a:pPr>
            <a:r>
              <a:rPr lang="en-US" altLang="en-US" sz="1706">
                <a:solidFill>
                  <a:srgbClr val="000000"/>
                </a:solidFill>
              </a:rPr>
              <a:t>OCG</a:t>
            </a:r>
          </a:p>
          <a:p>
            <a:pPr algn="ctr" defTabSz="1300277" eaLnBrk="0" fontAlgn="base" hangingPunct="0">
              <a:spcBef>
                <a:spcPct val="0"/>
              </a:spcBef>
              <a:spcAft>
                <a:spcPct val="0"/>
              </a:spcAft>
            </a:pPr>
            <a:r>
              <a:rPr lang="en-US" altLang="en-US" sz="1706">
                <a:solidFill>
                  <a:srgbClr val="000000"/>
                </a:solidFill>
              </a:rPr>
              <a:t>tracker   </a:t>
            </a:r>
            <a:endParaRPr lang="en-GB" altLang="en-US" sz="1706">
              <a:solidFill>
                <a:srgbClr val="000000"/>
              </a:solidFill>
            </a:endParaRPr>
          </a:p>
        </p:txBody>
      </p:sp>
      <p:sp>
        <p:nvSpPr>
          <p:cNvPr id="30" name="Down Arrow 29">
            <a:extLst>
              <a:ext uri="{FF2B5EF4-FFF2-40B4-BE49-F238E27FC236}">
                <a16:creationId xmlns:a16="http://schemas.microsoft.com/office/drawing/2014/main" id="{EC5B47A7-97C8-4781-ADAF-7D397D745C8E}"/>
              </a:ext>
            </a:extLst>
          </p:cNvPr>
          <p:cNvSpPr/>
          <p:nvPr/>
        </p:nvSpPr>
        <p:spPr>
          <a:xfrm>
            <a:off x="5460898" y="4365935"/>
            <a:ext cx="1821804" cy="600496"/>
          </a:xfrm>
          <a:prstGeom prst="down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0277" eaLnBrk="0" fontAlgn="base" hangingPunct="0">
              <a:spcBef>
                <a:spcPct val="0"/>
              </a:spcBef>
              <a:spcAft>
                <a:spcPct val="0"/>
              </a:spcAft>
              <a:defRPr/>
            </a:pPr>
            <a:endParaRPr lang="en-GB" sz="3413">
              <a:solidFill>
                <a:srgbClr val="FFFFFF"/>
              </a:solidFill>
              <a:latin typeface="Arial"/>
              <a:ea typeface="ＭＳ Ｐゴシック"/>
            </a:endParaRPr>
          </a:p>
        </p:txBody>
      </p:sp>
      <p:pic>
        <p:nvPicPr>
          <p:cNvPr id="88087" name="Picture 2" descr="R">
            <a:extLst>
              <a:ext uri="{FF2B5EF4-FFF2-40B4-BE49-F238E27FC236}">
                <a16:creationId xmlns:a16="http://schemas.microsoft.com/office/drawing/2014/main" id="{C50E14E7-ABDC-4594-B756-7110F61DE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011" y="5393097"/>
            <a:ext cx="634357" cy="48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8" name="Picture 4" descr="/static/community_logos/python-logo.png">
            <a:extLst>
              <a:ext uri="{FF2B5EF4-FFF2-40B4-BE49-F238E27FC236}">
                <a16:creationId xmlns:a16="http://schemas.microsoft.com/office/drawing/2014/main" id="{FAC7328D-F861-4F30-85C4-C94210ECEB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6478" y="5905552"/>
            <a:ext cx="1349986" cy="45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9" name="Picture 16" descr="http://marcelo.origoni.com.ar/images/dev-sql.png">
            <a:extLst>
              <a:ext uri="{FF2B5EF4-FFF2-40B4-BE49-F238E27FC236}">
                <a16:creationId xmlns:a16="http://schemas.microsoft.com/office/drawing/2014/main" id="{A8F9EE92-5B8F-42B2-BCC8-6FAB8B5956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358" y="5266677"/>
            <a:ext cx="826246" cy="82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90" name="Rectangle 2047">
            <a:extLst>
              <a:ext uri="{FF2B5EF4-FFF2-40B4-BE49-F238E27FC236}">
                <a16:creationId xmlns:a16="http://schemas.microsoft.com/office/drawing/2014/main" id="{377F90D0-9083-424F-BCB5-7652E721CF5A}"/>
              </a:ext>
            </a:extLst>
          </p:cNvPr>
          <p:cNvSpPr>
            <a:spLocks noChangeArrowheads="1"/>
          </p:cNvSpPr>
          <p:nvPr/>
        </p:nvSpPr>
        <p:spPr bwMode="auto">
          <a:xfrm>
            <a:off x="-2381665" y="5273451"/>
            <a:ext cx="6501608" cy="114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1300277" eaLnBrk="0" fontAlgn="base" hangingPunct="0">
              <a:spcBef>
                <a:spcPct val="0"/>
              </a:spcBef>
              <a:spcAft>
                <a:spcPct val="0"/>
              </a:spcAft>
            </a:pPr>
            <a:r>
              <a:rPr lang="en-GB" altLang="en-US" sz="2275">
                <a:solidFill>
                  <a:srgbClr val="000000"/>
                </a:solidFill>
              </a:rPr>
              <a:t>Over </a:t>
            </a:r>
            <a:r>
              <a:rPr lang="en-GB" altLang="en-US" sz="2275" b="1">
                <a:solidFill>
                  <a:srgbClr val="000000"/>
                </a:solidFill>
              </a:rPr>
              <a:t>1TB</a:t>
            </a:r>
            <a:r>
              <a:rPr lang="en-GB" altLang="en-US" sz="2275">
                <a:solidFill>
                  <a:srgbClr val="000000"/>
                </a:solidFill>
              </a:rPr>
              <a:t> of data volume </a:t>
            </a:r>
          </a:p>
          <a:p>
            <a:pPr algn="r" defTabSz="1300277" eaLnBrk="0" fontAlgn="base" hangingPunct="0">
              <a:spcBef>
                <a:spcPct val="0"/>
              </a:spcBef>
              <a:spcAft>
                <a:spcPct val="0"/>
              </a:spcAft>
            </a:pPr>
            <a:r>
              <a:rPr lang="en-GB" altLang="en-US" sz="2275" b="1">
                <a:solidFill>
                  <a:srgbClr val="000000"/>
                </a:solidFill>
              </a:rPr>
              <a:t>437</a:t>
            </a:r>
            <a:r>
              <a:rPr lang="en-GB" altLang="en-US" sz="2275">
                <a:solidFill>
                  <a:srgbClr val="000000"/>
                </a:solidFill>
              </a:rPr>
              <a:t> Source tables</a:t>
            </a:r>
          </a:p>
          <a:p>
            <a:pPr algn="r" defTabSz="1300277" eaLnBrk="0" fontAlgn="base" hangingPunct="0">
              <a:spcBef>
                <a:spcPct val="0"/>
              </a:spcBef>
              <a:spcAft>
                <a:spcPct val="0"/>
              </a:spcAft>
            </a:pPr>
            <a:r>
              <a:rPr lang="en-GB" altLang="en-US" sz="2275" b="1">
                <a:solidFill>
                  <a:srgbClr val="000000"/>
                </a:solidFill>
              </a:rPr>
              <a:t>10, 908 </a:t>
            </a:r>
            <a:r>
              <a:rPr lang="en-GB" altLang="en-US" sz="2275">
                <a:solidFill>
                  <a:srgbClr val="000000"/>
                </a:solidFill>
              </a:rPr>
              <a:t>Columns</a:t>
            </a:r>
          </a:p>
        </p:txBody>
      </p:sp>
      <p:sp>
        <p:nvSpPr>
          <p:cNvPr id="36" name="Down Arrow 35">
            <a:extLst>
              <a:ext uri="{FF2B5EF4-FFF2-40B4-BE49-F238E27FC236}">
                <a16:creationId xmlns:a16="http://schemas.microsoft.com/office/drawing/2014/main" id="{485C1810-80DC-4E79-B6A8-831E3CC72DCC}"/>
              </a:ext>
            </a:extLst>
          </p:cNvPr>
          <p:cNvSpPr/>
          <p:nvPr/>
        </p:nvSpPr>
        <p:spPr>
          <a:xfrm>
            <a:off x="5442838" y="7061393"/>
            <a:ext cx="1821804" cy="600496"/>
          </a:xfrm>
          <a:prstGeom prst="down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0277" eaLnBrk="0" fontAlgn="base" hangingPunct="0">
              <a:spcBef>
                <a:spcPct val="0"/>
              </a:spcBef>
              <a:spcAft>
                <a:spcPct val="0"/>
              </a:spcAft>
              <a:defRPr/>
            </a:pPr>
            <a:endParaRPr lang="en-GB" sz="3413">
              <a:solidFill>
                <a:srgbClr val="FFFFFF"/>
              </a:solidFill>
              <a:latin typeface="Arial"/>
              <a:ea typeface="ＭＳ Ｐゴシック"/>
            </a:endParaRPr>
          </a:p>
        </p:txBody>
      </p:sp>
      <p:sp>
        <p:nvSpPr>
          <p:cNvPr id="2049" name="Rectangle 2048">
            <a:extLst>
              <a:ext uri="{FF2B5EF4-FFF2-40B4-BE49-F238E27FC236}">
                <a16:creationId xmlns:a16="http://schemas.microsoft.com/office/drawing/2014/main" id="{D2EF9B16-E939-4B0A-9794-497749B1267E}"/>
              </a:ext>
            </a:extLst>
          </p:cNvPr>
          <p:cNvSpPr/>
          <p:nvPr/>
        </p:nvSpPr>
        <p:spPr>
          <a:xfrm>
            <a:off x="2959586" y="7729613"/>
            <a:ext cx="8982600" cy="1842812"/>
          </a:xfrm>
          <a:prstGeom prst="rect">
            <a:avLst/>
          </a:prstGeom>
        </p:spPr>
        <p:txBody>
          <a:bodyPr>
            <a:spAutoFit/>
          </a:bodyPr>
          <a:lstStyle/>
          <a:p>
            <a:pPr defTabSz="1300277" eaLnBrk="0" fontAlgn="base" hangingPunct="0">
              <a:spcBef>
                <a:spcPct val="0"/>
              </a:spcBef>
              <a:spcAft>
                <a:spcPct val="0"/>
              </a:spcAft>
              <a:defRPr/>
            </a:pPr>
            <a:r>
              <a:rPr lang="en-GB" sz="2275" dirty="0">
                <a:solidFill>
                  <a:srgbClr val="000000"/>
                </a:solidFill>
                <a:latin typeface="Arial" panose="020B0604020202020204" pitchFamily="34" charset="0"/>
                <a:ea typeface="ＭＳ Ｐゴシック" panose="020B0600070205080204" pitchFamily="34" charset="-128"/>
              </a:rPr>
              <a:t>Nominal table and interim data structure with: </a:t>
            </a:r>
          </a:p>
          <a:p>
            <a:pPr marL="406337" indent="-406337" defTabSz="1300277" eaLnBrk="0" fontAlgn="base" hangingPunct="0">
              <a:spcBef>
                <a:spcPct val="0"/>
              </a:spcBef>
              <a:spcAft>
                <a:spcPct val="0"/>
              </a:spcAft>
              <a:buFont typeface="Arial" panose="020B0604020202020204" pitchFamily="34" charset="0"/>
              <a:buChar char="•"/>
              <a:defRPr/>
            </a:pPr>
            <a:r>
              <a:rPr lang="en-GB" sz="2275" dirty="0">
                <a:solidFill>
                  <a:srgbClr val="000000"/>
                </a:solidFill>
                <a:latin typeface="Arial" panose="020B0604020202020204" pitchFamily="34" charset="0"/>
                <a:ea typeface="ＭＳ Ｐゴシック" panose="020B0600070205080204" pitchFamily="34" charset="-128"/>
              </a:rPr>
              <a:t>over </a:t>
            </a:r>
            <a:r>
              <a:rPr lang="en-GB" sz="2275" b="1" dirty="0">
                <a:solidFill>
                  <a:srgbClr val="000000"/>
                </a:solidFill>
                <a:latin typeface="Arial" panose="020B0604020202020204" pitchFamily="34" charset="0"/>
                <a:ea typeface="ＭＳ Ｐゴシック" panose="020B0600070205080204" pitchFamily="34" charset="-128"/>
              </a:rPr>
              <a:t>10m</a:t>
            </a:r>
            <a:r>
              <a:rPr lang="en-GB" sz="2275" dirty="0">
                <a:solidFill>
                  <a:srgbClr val="000000"/>
                </a:solidFill>
                <a:latin typeface="Arial" panose="020B0604020202020204" pitchFamily="34" charset="0"/>
                <a:ea typeface="ＭＳ Ｐゴシック" panose="020B0600070205080204" pitchFamily="34" charset="-128"/>
              </a:rPr>
              <a:t> nominal entries</a:t>
            </a:r>
          </a:p>
          <a:p>
            <a:pPr marL="406337" indent="-406337" defTabSz="1300277" eaLnBrk="0" fontAlgn="base" hangingPunct="0">
              <a:spcBef>
                <a:spcPct val="0"/>
              </a:spcBef>
              <a:spcAft>
                <a:spcPct val="0"/>
              </a:spcAft>
              <a:buFont typeface="Arial" panose="020B0604020202020204" pitchFamily="34" charset="0"/>
              <a:buChar char="•"/>
              <a:defRPr/>
            </a:pPr>
            <a:r>
              <a:rPr lang="en-GB" sz="2275" b="1" dirty="0">
                <a:solidFill>
                  <a:srgbClr val="000000"/>
                </a:solidFill>
                <a:latin typeface="Arial" panose="020B0604020202020204" pitchFamily="34" charset="0"/>
                <a:ea typeface="ＭＳ Ｐゴシック" panose="020B0600070205080204" pitchFamily="34" charset="-128"/>
              </a:rPr>
              <a:t>~30m </a:t>
            </a:r>
            <a:r>
              <a:rPr lang="en-GB" sz="2275" dirty="0">
                <a:solidFill>
                  <a:srgbClr val="000000"/>
                </a:solidFill>
                <a:latin typeface="Arial" panose="020B0604020202020204" pitchFamily="34" charset="0"/>
                <a:ea typeface="ＭＳ Ｐゴシック" panose="020B0600070205080204" pitchFamily="34" charset="-128"/>
              </a:rPr>
              <a:t>event entries </a:t>
            </a:r>
          </a:p>
          <a:p>
            <a:pPr marL="406337" indent="-406337" defTabSz="1300277" eaLnBrk="0" fontAlgn="base" hangingPunct="0">
              <a:spcBef>
                <a:spcPct val="0"/>
              </a:spcBef>
              <a:spcAft>
                <a:spcPct val="0"/>
              </a:spcAft>
              <a:buFont typeface="Arial" panose="020B0604020202020204" pitchFamily="34" charset="0"/>
              <a:buChar char="•"/>
              <a:defRPr/>
            </a:pPr>
            <a:r>
              <a:rPr lang="en-GB" sz="2275" b="1" dirty="0">
                <a:solidFill>
                  <a:srgbClr val="000000"/>
                </a:solidFill>
                <a:latin typeface="Arial" panose="020B0604020202020204" pitchFamily="34" charset="0"/>
                <a:ea typeface="ＭＳ Ｐゴシック" panose="020B0600070205080204" pitchFamily="34" charset="-128"/>
              </a:rPr>
              <a:t>~14m </a:t>
            </a:r>
            <a:r>
              <a:rPr lang="en-GB" sz="2275" dirty="0">
                <a:solidFill>
                  <a:srgbClr val="000000"/>
                </a:solidFill>
                <a:latin typeface="Arial" panose="020B0604020202020204" pitchFamily="34" charset="0"/>
                <a:ea typeface="ＭＳ Ｐゴシック" panose="020B0600070205080204" pitchFamily="34" charset="-128"/>
              </a:rPr>
              <a:t>associations for over 4m nominals</a:t>
            </a:r>
          </a:p>
          <a:p>
            <a:pPr defTabSz="1300277" eaLnBrk="0" fontAlgn="base" hangingPunct="0">
              <a:spcBef>
                <a:spcPct val="0"/>
              </a:spcBef>
              <a:spcAft>
                <a:spcPct val="0"/>
              </a:spcAft>
              <a:defRPr/>
            </a:pPr>
            <a:r>
              <a:rPr lang="en-GB" sz="2275" dirty="0">
                <a:solidFill>
                  <a:srgbClr val="000000"/>
                </a:solidFill>
                <a:latin typeface="Arial" panose="020B0604020202020204" pitchFamily="34" charset="0"/>
                <a:ea typeface="ＭＳ Ｐゴシック" panose="020B0600070205080204" pitchFamily="34" charset="-128"/>
              </a:rPr>
              <a:t>Nominal Analytical Record with over </a:t>
            </a:r>
            <a:r>
              <a:rPr lang="en-GB" sz="2275" b="1" dirty="0">
                <a:solidFill>
                  <a:srgbClr val="000000"/>
                </a:solidFill>
                <a:latin typeface="Arial" panose="020B0604020202020204" pitchFamily="34" charset="0"/>
                <a:ea typeface="ＭＳ Ｐゴシック" panose="020B0600070205080204" pitchFamily="34" charset="-128"/>
              </a:rPr>
              <a:t>1300 KPIs</a:t>
            </a:r>
            <a:endParaRPr lang="en-GB" sz="2275" dirty="0">
              <a:solidFill>
                <a:srgbClr val="000000"/>
              </a:solidFill>
              <a:latin typeface="Arial" panose="020B0604020202020204" pitchFamily="34" charset="0"/>
              <a:ea typeface="ＭＳ Ｐゴシック" panose="020B0600070205080204" pitchFamily="34" charset="-128"/>
            </a:endParaRPr>
          </a:p>
        </p:txBody>
      </p:sp>
      <p:sp>
        <p:nvSpPr>
          <p:cNvPr id="88093" name="Rectangle 2050">
            <a:extLst>
              <a:ext uri="{FF2B5EF4-FFF2-40B4-BE49-F238E27FC236}">
                <a16:creationId xmlns:a16="http://schemas.microsoft.com/office/drawing/2014/main" id="{26734179-8ED7-4730-A2BD-51F48E7AEDE7}"/>
              </a:ext>
            </a:extLst>
          </p:cNvPr>
          <p:cNvSpPr>
            <a:spLocks noChangeArrowheads="1"/>
          </p:cNvSpPr>
          <p:nvPr/>
        </p:nvSpPr>
        <p:spPr bwMode="auto">
          <a:xfrm>
            <a:off x="9149657" y="5250876"/>
            <a:ext cx="3205653" cy="114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eaLnBrk="0" fontAlgn="base" hangingPunct="0">
              <a:spcBef>
                <a:spcPct val="0"/>
              </a:spcBef>
              <a:spcAft>
                <a:spcPct val="0"/>
              </a:spcAft>
            </a:pPr>
            <a:r>
              <a:rPr lang="en-GB" altLang="en-US" sz="2275">
                <a:solidFill>
                  <a:srgbClr val="000000"/>
                </a:solidFill>
              </a:rPr>
              <a:t>Over </a:t>
            </a:r>
            <a:r>
              <a:rPr lang="en-GB" altLang="en-US" sz="2275" b="1">
                <a:solidFill>
                  <a:srgbClr val="000000"/>
                </a:solidFill>
              </a:rPr>
              <a:t>267m</a:t>
            </a:r>
            <a:r>
              <a:rPr lang="en-GB" altLang="en-US" sz="2275">
                <a:solidFill>
                  <a:srgbClr val="000000"/>
                </a:solidFill>
              </a:rPr>
              <a:t> rows</a:t>
            </a:r>
          </a:p>
          <a:p>
            <a:pPr defTabSz="1300277" eaLnBrk="0" fontAlgn="base" hangingPunct="0">
              <a:spcBef>
                <a:spcPct val="0"/>
              </a:spcBef>
              <a:spcAft>
                <a:spcPct val="0"/>
              </a:spcAft>
            </a:pPr>
            <a:r>
              <a:rPr lang="en-US" altLang="en-US" sz="2275" b="1">
                <a:solidFill>
                  <a:srgbClr val="000000"/>
                </a:solidFill>
              </a:rPr>
              <a:t>~900k </a:t>
            </a:r>
            <a:r>
              <a:rPr lang="en-US" altLang="en-US" sz="2275">
                <a:solidFill>
                  <a:srgbClr val="000000"/>
                </a:solidFill>
              </a:rPr>
              <a:t>Intel log entries </a:t>
            </a:r>
          </a:p>
          <a:p>
            <a:pPr defTabSz="1300277" eaLnBrk="0" fontAlgn="base" hangingPunct="0">
              <a:spcBef>
                <a:spcPct val="0"/>
              </a:spcBef>
              <a:spcAft>
                <a:spcPct val="0"/>
              </a:spcAft>
            </a:pPr>
            <a:r>
              <a:rPr lang="en-US" altLang="en-US" sz="2275">
                <a:solidFill>
                  <a:srgbClr val="000000"/>
                </a:solidFill>
              </a:rPr>
              <a:t>text mined </a:t>
            </a:r>
            <a:endParaRPr lang="en-GB" altLang="en-US" sz="2275">
              <a:solidFill>
                <a:srgbClr val="000000"/>
              </a:solidFill>
            </a:endParaRPr>
          </a:p>
        </p:txBody>
      </p:sp>
      <p:sp>
        <p:nvSpPr>
          <p:cNvPr id="88094" name="Content Placeholder 5">
            <a:extLst>
              <a:ext uri="{FF2B5EF4-FFF2-40B4-BE49-F238E27FC236}">
                <a16:creationId xmlns:a16="http://schemas.microsoft.com/office/drawing/2014/main" id="{72DDFC24-38FB-44E9-831E-DC5EB5A8124A}"/>
              </a:ext>
            </a:extLst>
          </p:cNvPr>
          <p:cNvSpPr txBox="1">
            <a:spLocks/>
          </p:cNvSpPr>
          <p:nvPr/>
        </p:nvSpPr>
        <p:spPr bwMode="auto">
          <a:xfrm>
            <a:off x="647904" y="5002550"/>
            <a:ext cx="11623878" cy="1912104"/>
          </a:xfrm>
          <a:prstGeom prst="rect">
            <a:avLst/>
          </a:prstGeom>
          <a:noFill/>
          <a:ln w="9525">
            <a:solidFill>
              <a:schemeClr val="tx2"/>
            </a:solidFill>
            <a:prstDash val="lgDash"/>
            <a:miter lim="800000"/>
            <a:headEnd/>
            <a:tailEnd/>
          </a:ln>
          <a:extLst>
            <a:ext uri="{909E8E84-426E-40DD-AFC4-6F175D3DCCD1}">
              <a14:hiddenFill xmlns:a14="http://schemas.microsoft.com/office/drawing/2010/main">
                <a:solidFill>
                  <a:srgbClr val="FFFFFF"/>
                </a:solidFill>
              </a14:hiddenFill>
            </a:ext>
          </a:extLst>
        </p:spPr>
        <p:txBody>
          <a:bodyPr lIns="51194" rIns="0" bIns="0"/>
          <a:lstStyle>
            <a:lvl1pPr>
              <a:defRPr sz="2400">
                <a:solidFill>
                  <a:schemeClr val="tx1"/>
                </a:solidFill>
                <a:latin typeface="Arial" panose="020B0604020202020204" pitchFamily="34" charset="0"/>
                <a:ea typeface="ＭＳ Ｐゴシック" panose="020B0600070205080204" pitchFamily="34" charset="-128"/>
              </a:defRPr>
            </a:lvl1pPr>
            <a:lvl2pPr marL="361950" indent="-185738">
              <a:defRPr sz="2400">
                <a:solidFill>
                  <a:schemeClr val="tx1"/>
                </a:solidFill>
                <a:latin typeface="Arial" panose="020B0604020202020204" pitchFamily="34" charset="0"/>
                <a:ea typeface="ＭＳ Ｐゴシック" panose="020B0600070205080204" pitchFamily="34" charset="-128"/>
              </a:defRPr>
            </a:lvl2pPr>
            <a:lvl3pPr marL="538163" indent="-176213">
              <a:defRPr sz="2400">
                <a:solidFill>
                  <a:schemeClr val="tx1"/>
                </a:solidFill>
                <a:latin typeface="Arial" panose="020B0604020202020204" pitchFamily="34" charset="0"/>
                <a:ea typeface="ＭＳ Ｐゴシック" panose="020B0600070205080204" pitchFamily="34" charset="-128"/>
              </a:defRPr>
            </a:lvl3pPr>
            <a:lvl4pPr marL="715963" indent="-177800">
              <a:defRPr sz="2400">
                <a:solidFill>
                  <a:schemeClr val="tx1"/>
                </a:solidFill>
                <a:latin typeface="Arial" panose="020B0604020202020204" pitchFamily="34" charset="0"/>
                <a:ea typeface="ＭＳ Ｐゴシック" panose="020B0600070205080204" pitchFamily="34" charset="-128"/>
              </a:defRPr>
            </a:lvl4pPr>
            <a:lvl5pPr marL="900113" indent="-184150">
              <a:defRPr sz="2400">
                <a:solidFill>
                  <a:schemeClr val="tx1"/>
                </a:solidFill>
                <a:latin typeface="Arial" panose="020B0604020202020204" pitchFamily="34" charset="0"/>
                <a:ea typeface="ＭＳ Ｐゴシック" panose="020B0600070205080204" pitchFamily="34" charset="-128"/>
              </a:defRPr>
            </a:lvl5pPr>
            <a:lvl6pPr marL="1357313" indent="-1841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1814513" indent="-1841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2271713" indent="-1841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2728913" indent="-1841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fontAlgn="base">
              <a:spcBef>
                <a:spcPts val="853"/>
              </a:spcBef>
              <a:spcAft>
                <a:spcPct val="0"/>
              </a:spcAft>
            </a:pPr>
            <a:endParaRPr lang="en-GB" altLang="en-US" sz="1706">
              <a:solidFill>
                <a:srgbClr val="000000"/>
              </a:solidFill>
              <a:cs typeface="Arial" panose="020B0604020202020204" pitchFamily="34" charset="0"/>
            </a:endParaRPr>
          </a:p>
        </p:txBody>
      </p:sp>
    </p:spTree>
    <p:extLst>
      <p:ext uri="{BB962C8B-B14F-4D97-AF65-F5344CB8AC3E}">
        <p14:creationId xmlns:p14="http://schemas.microsoft.com/office/powerpoint/2010/main" val="21055116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a:extLst>
              <a:ext uri="{FF2B5EF4-FFF2-40B4-BE49-F238E27FC236}">
                <a16:creationId xmlns:a16="http://schemas.microsoft.com/office/drawing/2014/main" id="{EF2CAB8E-3ED7-4D5F-B680-E768F843C8EE}"/>
              </a:ext>
            </a:extLst>
          </p:cNvPr>
          <p:cNvSpPr txBox="1">
            <a:spLocks/>
          </p:cNvSpPr>
          <p:nvPr/>
        </p:nvSpPr>
        <p:spPr>
          <a:xfrm>
            <a:off x="6639315" y="1704339"/>
            <a:ext cx="5855961" cy="6483546"/>
          </a:xfrm>
          <a:prstGeom prst="rect">
            <a:avLst/>
          </a:prstGeom>
        </p:spPr>
        <p:txBody>
          <a:bodyPr lIns="0" rIns="0" bIns="0"/>
          <a:lstStyle>
            <a:lvl1pPr marL="176213" indent="-176213" algn="l" rtl="0" eaLnBrk="1" fontAlgn="base" hangingPunct="1">
              <a:spcBef>
                <a:spcPts val="600"/>
              </a:spcBef>
              <a:spcAft>
                <a:spcPct val="0"/>
              </a:spcAft>
              <a:buFont typeface="Arial" pitchFamily="34" charset="0"/>
              <a:buChar char="•"/>
              <a:defRPr sz="1600" kern="1200">
                <a:solidFill>
                  <a:schemeClr val="tx2"/>
                </a:solidFill>
                <a:latin typeface="+mn-lt"/>
                <a:ea typeface="Arial" pitchFamily="-105" charset="-52"/>
                <a:cs typeface="Arial" pitchFamily="34" charset="0"/>
              </a:defRPr>
            </a:lvl1pPr>
            <a:lvl2pPr marL="361950" indent="-185738" algn="l" rtl="0" eaLnBrk="1" fontAlgn="base" hangingPunct="1">
              <a:spcBef>
                <a:spcPts val="600"/>
              </a:spcBef>
              <a:spcAft>
                <a:spcPct val="0"/>
              </a:spcAft>
              <a:buFont typeface="Arial" pitchFamily="34" charset="0"/>
              <a:buChar char="–"/>
              <a:defRPr sz="1600" kern="1200">
                <a:solidFill>
                  <a:schemeClr val="tx2"/>
                </a:solidFill>
                <a:latin typeface="+mn-lt"/>
                <a:ea typeface="Arial" pitchFamily="-105" charset="-52"/>
                <a:cs typeface="Arial" pitchFamily="34" charset="0"/>
              </a:defRPr>
            </a:lvl2pPr>
            <a:lvl3pPr marL="538163" indent="-176213" algn="l" rtl="0" eaLnBrk="1" fontAlgn="base" hangingPunct="1">
              <a:spcBef>
                <a:spcPts val="600"/>
              </a:spcBef>
              <a:spcAft>
                <a:spcPct val="0"/>
              </a:spcAft>
              <a:buFont typeface="Arial" pitchFamily="34" charset="0"/>
              <a:buChar char="•"/>
              <a:defRPr sz="1600" kern="1200">
                <a:solidFill>
                  <a:schemeClr val="tx2"/>
                </a:solidFill>
                <a:latin typeface="+mn-lt"/>
                <a:ea typeface="Arial" pitchFamily="-105" charset="-52"/>
                <a:cs typeface="Arial" pitchFamily="34" charset="0"/>
              </a:defRPr>
            </a:lvl3pPr>
            <a:lvl4pPr marL="715963" indent="-177800" algn="l" rtl="0" eaLnBrk="1" fontAlgn="base" hangingPunct="1">
              <a:spcBef>
                <a:spcPts val="600"/>
              </a:spcBef>
              <a:spcAft>
                <a:spcPct val="0"/>
              </a:spcAft>
              <a:buFont typeface="Arial" pitchFamily="34" charset="0"/>
              <a:buChar char="–"/>
              <a:defRPr sz="1600" kern="1200">
                <a:solidFill>
                  <a:schemeClr val="tx2"/>
                </a:solidFill>
                <a:latin typeface="+mn-lt"/>
                <a:ea typeface="Arial" pitchFamily="-105" charset="-52"/>
                <a:cs typeface="Arial" pitchFamily="34" charset="0"/>
              </a:defRPr>
            </a:lvl4pPr>
            <a:lvl5pPr marL="900113" indent="-184150" algn="l" rtl="0" eaLnBrk="1" fontAlgn="base" hangingPunct="1">
              <a:spcBef>
                <a:spcPts val="600"/>
              </a:spcBef>
              <a:spcAft>
                <a:spcPct val="0"/>
              </a:spcAft>
              <a:buFont typeface="Arial" pitchFamily="34" charset="0"/>
              <a:buChar char="•"/>
              <a:defRPr sz="1600" kern="1200">
                <a:solidFill>
                  <a:schemeClr val="tx2"/>
                </a:solidFill>
                <a:latin typeface="+mn-lt"/>
                <a:ea typeface="Arial" pitchFamily="-105" charset="-5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300277">
              <a:spcBef>
                <a:spcPts val="853"/>
              </a:spcBef>
              <a:buNone/>
              <a:defRPr/>
            </a:pPr>
            <a:endParaRPr lang="en-GB" sz="1706" b="1" dirty="0">
              <a:solidFill>
                <a:srgbClr val="000000"/>
              </a:solidFill>
              <a:latin typeface="Arial"/>
            </a:endParaRPr>
          </a:p>
          <a:p>
            <a:pPr marL="0" indent="0" defTabSz="1300277">
              <a:spcBef>
                <a:spcPts val="853"/>
              </a:spcBef>
              <a:buNone/>
              <a:defRPr/>
            </a:pPr>
            <a:r>
              <a:rPr lang="en-GB" sz="1706" b="1" dirty="0">
                <a:solidFill>
                  <a:srgbClr val="000000"/>
                </a:solidFill>
                <a:latin typeface="Arial"/>
              </a:rPr>
              <a:t>Interventions with soon-to-be influencers (proactive)</a:t>
            </a:r>
            <a:endParaRPr lang="en-GB" sz="1706" dirty="0">
              <a:solidFill>
                <a:srgbClr val="000000"/>
              </a:solidFill>
              <a:latin typeface="Arial"/>
            </a:endParaRPr>
          </a:p>
          <a:p>
            <a:pPr marL="250575" indent="-250575" defTabSz="1300277">
              <a:spcBef>
                <a:spcPts val="853"/>
              </a:spcBef>
              <a:defRPr/>
            </a:pPr>
            <a:r>
              <a:rPr lang="en-GB" sz="1422" dirty="0">
                <a:solidFill>
                  <a:srgbClr val="000000"/>
                </a:solidFill>
                <a:latin typeface="Arial"/>
              </a:rPr>
              <a:t>Comparison with Neighbourhood Policing or FCID at-risk nominals</a:t>
            </a:r>
          </a:p>
          <a:p>
            <a:pPr marL="250575" indent="-250575" defTabSz="1300277">
              <a:spcBef>
                <a:spcPts val="853"/>
              </a:spcBef>
              <a:defRPr/>
            </a:pPr>
            <a:endParaRPr lang="en-GB" sz="1422" dirty="0">
              <a:solidFill>
                <a:srgbClr val="000000"/>
              </a:solidFill>
              <a:latin typeface="Arial"/>
            </a:endParaRPr>
          </a:p>
          <a:p>
            <a:pPr marL="250575" indent="-250575" defTabSz="1300277">
              <a:spcBef>
                <a:spcPts val="853"/>
              </a:spcBef>
              <a:defRPr/>
            </a:pPr>
            <a:endParaRPr lang="en-GB" sz="1422" dirty="0">
              <a:solidFill>
                <a:srgbClr val="000000"/>
              </a:solidFill>
              <a:latin typeface="Arial"/>
            </a:endParaRPr>
          </a:p>
          <a:p>
            <a:pPr marL="250575" indent="-250575" defTabSz="1300277">
              <a:spcBef>
                <a:spcPts val="853"/>
              </a:spcBef>
              <a:defRPr/>
            </a:pPr>
            <a:endParaRPr lang="en-GB" sz="1422" dirty="0">
              <a:solidFill>
                <a:srgbClr val="000000"/>
              </a:solidFill>
              <a:latin typeface="Arial"/>
            </a:endParaRPr>
          </a:p>
          <a:p>
            <a:pPr marL="250575" indent="-250575" defTabSz="1300277">
              <a:spcBef>
                <a:spcPts val="853"/>
              </a:spcBef>
              <a:defRPr/>
            </a:pPr>
            <a:endParaRPr lang="en-GB" sz="1422" dirty="0">
              <a:solidFill>
                <a:srgbClr val="000000"/>
              </a:solidFill>
              <a:latin typeface="Arial"/>
            </a:endParaRPr>
          </a:p>
          <a:p>
            <a:pPr marL="250575" indent="-250575" defTabSz="1300277">
              <a:spcBef>
                <a:spcPts val="853"/>
              </a:spcBef>
              <a:defRPr/>
            </a:pPr>
            <a:endParaRPr lang="en-GB" sz="1422" dirty="0">
              <a:solidFill>
                <a:srgbClr val="000000"/>
              </a:solidFill>
              <a:latin typeface="Arial"/>
            </a:endParaRPr>
          </a:p>
          <a:p>
            <a:pPr marL="250575" indent="-250575" defTabSz="1300277">
              <a:spcBef>
                <a:spcPts val="853"/>
              </a:spcBef>
              <a:defRPr/>
            </a:pPr>
            <a:endParaRPr lang="en-GB" sz="1422" dirty="0">
              <a:solidFill>
                <a:srgbClr val="000000"/>
              </a:solidFill>
              <a:latin typeface="Arial"/>
            </a:endParaRPr>
          </a:p>
          <a:p>
            <a:pPr marL="0" indent="0" defTabSz="1300277">
              <a:spcBef>
                <a:spcPts val="853"/>
              </a:spcBef>
              <a:buNone/>
              <a:defRPr/>
            </a:pPr>
            <a:endParaRPr lang="en-GB" sz="1422" dirty="0">
              <a:solidFill>
                <a:srgbClr val="000000"/>
              </a:solidFill>
              <a:latin typeface="Arial"/>
            </a:endParaRPr>
          </a:p>
          <a:p>
            <a:pPr marL="250575" indent="-250575" defTabSz="1300277">
              <a:spcBef>
                <a:spcPts val="853"/>
              </a:spcBef>
              <a:defRPr/>
            </a:pPr>
            <a:endParaRPr lang="en-GB" sz="1422" dirty="0">
              <a:solidFill>
                <a:srgbClr val="000000"/>
              </a:solidFill>
              <a:latin typeface="Arial"/>
            </a:endParaRPr>
          </a:p>
        </p:txBody>
      </p:sp>
      <p:sp>
        <p:nvSpPr>
          <p:cNvPr id="25" name="Content Placeholder 2">
            <a:extLst>
              <a:ext uri="{FF2B5EF4-FFF2-40B4-BE49-F238E27FC236}">
                <a16:creationId xmlns:a16="http://schemas.microsoft.com/office/drawing/2014/main" id="{DDC495B4-893F-4D03-93EC-AE4B2BB6783F}"/>
              </a:ext>
            </a:extLst>
          </p:cNvPr>
          <p:cNvSpPr>
            <a:spLocks noGrp="1"/>
          </p:cNvSpPr>
          <p:nvPr>
            <p:ph sz="quarter" idx="11"/>
          </p:nvPr>
        </p:nvSpPr>
        <p:spPr>
          <a:xfrm>
            <a:off x="404094" y="2011359"/>
            <a:ext cx="5702450" cy="6483546"/>
          </a:xfrm>
        </p:spPr>
        <p:txBody>
          <a:bodyPr/>
          <a:lstStyle/>
          <a:p>
            <a:pPr marL="0" indent="0">
              <a:buNone/>
              <a:defRPr/>
            </a:pPr>
            <a:r>
              <a:rPr lang="en-GB" sz="1706" b="1" dirty="0"/>
              <a:t>Interventions with existing influencers (reactive)</a:t>
            </a:r>
          </a:p>
          <a:p>
            <a:pPr>
              <a:defRPr/>
            </a:pPr>
            <a:r>
              <a:rPr lang="en-GB" sz="1422" dirty="0"/>
              <a:t>Comparison with those nominals on IOM radar</a:t>
            </a:r>
          </a:p>
          <a:p>
            <a:pPr>
              <a:defRPr/>
            </a:pPr>
            <a:endParaRPr lang="en-GB" sz="1422" dirty="0"/>
          </a:p>
          <a:p>
            <a:pPr>
              <a:defRPr/>
            </a:pPr>
            <a:endParaRPr lang="en-GB" sz="1422" dirty="0"/>
          </a:p>
          <a:p>
            <a:pPr>
              <a:defRPr/>
            </a:pPr>
            <a:endParaRPr lang="en-GB" sz="1422" dirty="0"/>
          </a:p>
          <a:p>
            <a:pPr>
              <a:defRPr/>
            </a:pPr>
            <a:endParaRPr lang="en-GB" sz="1422" dirty="0"/>
          </a:p>
          <a:p>
            <a:pPr>
              <a:defRPr/>
            </a:pPr>
            <a:endParaRPr lang="en-GB" sz="1422" dirty="0"/>
          </a:p>
          <a:p>
            <a:pPr>
              <a:defRPr/>
            </a:pPr>
            <a:endParaRPr lang="en-GB" sz="1422" dirty="0"/>
          </a:p>
          <a:p>
            <a:pPr>
              <a:defRPr/>
            </a:pPr>
            <a:endParaRPr lang="en-GB" sz="1422" dirty="0"/>
          </a:p>
          <a:p>
            <a:pPr>
              <a:defRPr/>
            </a:pPr>
            <a:endParaRPr lang="en-GB" sz="1422" dirty="0"/>
          </a:p>
        </p:txBody>
      </p:sp>
      <p:pic>
        <p:nvPicPr>
          <p:cNvPr id="90116" name="Picture 75">
            <a:extLst>
              <a:ext uri="{FF2B5EF4-FFF2-40B4-BE49-F238E27FC236}">
                <a16:creationId xmlns:a16="http://schemas.microsoft.com/office/drawing/2014/main" id="{01E47C07-2BEF-4C83-BC59-B9B5391C9F3C}"/>
              </a:ext>
            </a:extLst>
          </p:cNvPr>
          <p:cNvPicPr>
            <a:picLocks noChangeAspect="1"/>
          </p:cNvPicPr>
          <p:nvPr/>
        </p:nvPicPr>
        <p:blipFill>
          <a:blip r:embed="rId3">
            <a:extLst>
              <a:ext uri="{28A0092B-C50C-407E-A947-70E740481C1C}">
                <a14:useLocalDpi xmlns:a14="http://schemas.microsoft.com/office/drawing/2010/main" val="0"/>
              </a:ext>
            </a:extLst>
          </a:blip>
          <a:srcRect r="13535"/>
          <a:stretch>
            <a:fillRect/>
          </a:stretch>
        </p:blipFill>
        <p:spPr bwMode="auto">
          <a:xfrm>
            <a:off x="1162615" y="3465191"/>
            <a:ext cx="4040929" cy="376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a:extLst>
              <a:ext uri="{FF2B5EF4-FFF2-40B4-BE49-F238E27FC236}">
                <a16:creationId xmlns:a16="http://schemas.microsoft.com/office/drawing/2014/main" id="{505C96C8-BB44-4E6B-A1CD-80CDF7C1A2F4}"/>
              </a:ext>
            </a:extLst>
          </p:cNvPr>
          <p:cNvSpPr/>
          <p:nvPr/>
        </p:nvSpPr>
        <p:spPr>
          <a:xfrm>
            <a:off x="2853483" y="5083821"/>
            <a:ext cx="514710" cy="53051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0277" eaLnBrk="0" fontAlgn="base" hangingPunct="0">
              <a:spcBef>
                <a:spcPct val="0"/>
              </a:spcBef>
              <a:spcAft>
                <a:spcPct val="0"/>
              </a:spcAft>
              <a:defRPr/>
            </a:pPr>
            <a:endParaRPr lang="en-GB" sz="3413">
              <a:solidFill>
                <a:srgbClr val="FFFFFF"/>
              </a:solidFill>
              <a:latin typeface="Arial"/>
              <a:ea typeface="ＭＳ Ｐゴシック"/>
            </a:endParaRPr>
          </a:p>
        </p:txBody>
      </p:sp>
      <p:pic>
        <p:nvPicPr>
          <p:cNvPr id="90118" name="Picture 79">
            <a:extLst>
              <a:ext uri="{FF2B5EF4-FFF2-40B4-BE49-F238E27FC236}">
                <a16:creationId xmlns:a16="http://schemas.microsoft.com/office/drawing/2014/main" id="{D2602086-3186-49B5-9C8D-35E59CFFE829}"/>
              </a:ext>
            </a:extLst>
          </p:cNvPr>
          <p:cNvPicPr>
            <a:picLocks noChangeAspect="1"/>
          </p:cNvPicPr>
          <p:nvPr/>
        </p:nvPicPr>
        <p:blipFill>
          <a:blip r:embed="rId3">
            <a:extLst>
              <a:ext uri="{28A0092B-C50C-407E-A947-70E740481C1C}">
                <a14:useLocalDpi xmlns:a14="http://schemas.microsoft.com/office/drawing/2010/main" val="0"/>
              </a:ext>
            </a:extLst>
          </a:blip>
          <a:srcRect r="13535"/>
          <a:stretch>
            <a:fillRect/>
          </a:stretch>
        </p:blipFill>
        <p:spPr bwMode="auto">
          <a:xfrm>
            <a:off x="7219492" y="3541946"/>
            <a:ext cx="4063504" cy="3788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a:extLst>
              <a:ext uri="{FF2B5EF4-FFF2-40B4-BE49-F238E27FC236}">
                <a16:creationId xmlns:a16="http://schemas.microsoft.com/office/drawing/2014/main" id="{96DBAC23-6CE0-434B-BF93-4112B4591CBB}"/>
              </a:ext>
            </a:extLst>
          </p:cNvPr>
          <p:cNvSpPr/>
          <p:nvPr/>
        </p:nvSpPr>
        <p:spPr>
          <a:xfrm>
            <a:off x="9881088" y="4365936"/>
            <a:ext cx="566632" cy="48084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0277" eaLnBrk="0" fontAlgn="base" hangingPunct="0">
              <a:spcBef>
                <a:spcPct val="0"/>
              </a:spcBef>
              <a:spcAft>
                <a:spcPct val="0"/>
              </a:spcAft>
              <a:defRPr/>
            </a:pPr>
            <a:endParaRPr lang="en-GB" sz="3413">
              <a:solidFill>
                <a:srgbClr val="FFFFFF"/>
              </a:solidFill>
              <a:latin typeface="Arial"/>
              <a:ea typeface="ＭＳ Ｐゴシック"/>
            </a:endParaRPr>
          </a:p>
        </p:txBody>
      </p:sp>
      <p:cxnSp>
        <p:nvCxnSpPr>
          <p:cNvPr id="83" name="Straight Connector 82">
            <a:extLst>
              <a:ext uri="{FF2B5EF4-FFF2-40B4-BE49-F238E27FC236}">
                <a16:creationId xmlns:a16="http://schemas.microsoft.com/office/drawing/2014/main" id="{816B852A-DFDE-4B2F-A101-0E0FFB28E8CD}"/>
              </a:ext>
            </a:extLst>
          </p:cNvPr>
          <p:cNvCxnSpPr/>
          <p:nvPr/>
        </p:nvCxnSpPr>
        <p:spPr>
          <a:xfrm>
            <a:off x="6275856" y="1835275"/>
            <a:ext cx="0" cy="7201432"/>
          </a:xfrm>
          <a:prstGeom prst="line">
            <a:avLst/>
          </a:prstGeom>
          <a:ln>
            <a:solidFill>
              <a:schemeClr val="tx2"/>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991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B4C4BB-5103-4F0C-AC04-411291DEE449}"/>
              </a:ext>
            </a:extLst>
          </p:cNvPr>
          <p:cNvSpPr>
            <a:spLocks noGrp="1"/>
          </p:cNvSpPr>
          <p:nvPr>
            <p:ph type="body" sz="quarter" idx="10"/>
          </p:nvPr>
        </p:nvSpPr>
        <p:spPr>
          <a:xfrm>
            <a:off x="647904" y="1835274"/>
            <a:ext cx="11707406" cy="562119"/>
          </a:xfrm>
        </p:spPr>
        <p:txBody>
          <a:bodyPr vert="horz" lIns="0" tIns="65016" rIns="0" bIns="0" rtlCol="0">
            <a:noAutofit/>
          </a:bodyPr>
          <a:lstStyle/>
          <a:p>
            <a:pPr>
              <a:defRPr/>
            </a:pPr>
            <a:r>
              <a:rPr lang="en-US" sz="2560" dirty="0"/>
              <a:t>The most important KPIs are related to the social network of the nominal </a:t>
            </a:r>
          </a:p>
        </p:txBody>
      </p:sp>
      <p:sp>
        <p:nvSpPr>
          <p:cNvPr id="92163" name="Title 3">
            <a:extLst>
              <a:ext uri="{FF2B5EF4-FFF2-40B4-BE49-F238E27FC236}">
                <a16:creationId xmlns:a16="http://schemas.microsoft.com/office/drawing/2014/main" id="{CDEB1779-003C-4C76-959F-D3D145245DD9}"/>
              </a:ext>
            </a:extLst>
          </p:cNvPr>
          <p:cNvSpPr>
            <a:spLocks noGrp="1"/>
          </p:cNvSpPr>
          <p:nvPr>
            <p:ph type="title" idx="4294967295"/>
          </p:nvPr>
        </p:nvSpPr>
        <p:spPr bwMode="auto">
          <a:xfrm>
            <a:off x="6808626" y="-36195"/>
            <a:ext cx="4607563" cy="14267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p>
            <a:r>
              <a:rPr lang="en-US" altLang="en-US" sz="2560"/>
              <a:t>Among the 1349 KPIs, 32 KPIs have been identified for their strong predictive power  </a:t>
            </a:r>
            <a:endParaRPr lang="en-GB" altLang="en-US" sz="2560"/>
          </a:p>
        </p:txBody>
      </p:sp>
      <p:sp>
        <p:nvSpPr>
          <p:cNvPr id="7" name="Rectangle 6">
            <a:extLst>
              <a:ext uri="{FF2B5EF4-FFF2-40B4-BE49-F238E27FC236}">
                <a16:creationId xmlns:a16="http://schemas.microsoft.com/office/drawing/2014/main" id="{94FA98C5-037B-419A-B93A-E91275FBF364}"/>
              </a:ext>
            </a:extLst>
          </p:cNvPr>
          <p:cNvSpPr/>
          <p:nvPr/>
        </p:nvSpPr>
        <p:spPr>
          <a:xfrm>
            <a:off x="548574" y="2521555"/>
            <a:ext cx="2438102" cy="3183179"/>
          </a:xfrm>
          <a:prstGeom prst="rect">
            <a:avLst/>
          </a:prstGeom>
        </p:spPr>
        <p:txBody>
          <a:bodyPr>
            <a:spAutoFit/>
          </a:bodyPr>
          <a:lstStyle/>
          <a:p>
            <a:pPr defTabSz="1300277" eaLnBrk="0" fontAlgn="base" hangingPunct="0">
              <a:lnSpc>
                <a:spcPct val="107000"/>
              </a:lnSpc>
              <a:defRPr/>
            </a:pPr>
            <a:r>
              <a:rPr lang="en-GB" sz="1564" dirty="0">
                <a:solidFill>
                  <a:srgbClr val="000000"/>
                </a:solidFill>
                <a:latin typeface="Arial" panose="020B0604020202020204" pitchFamily="34" charset="0"/>
                <a:ea typeface="Calibri" panose="020F0502020204030204" pitchFamily="34" charset="0"/>
                <a:cs typeface="Arial" panose="020B0604020202020204" pitchFamily="34" charset="0"/>
              </a:rPr>
              <a:t>4 out of the top 10 KPIs are related to network. </a:t>
            </a:r>
          </a:p>
          <a:p>
            <a:pPr marL="406337" indent="-406337" defTabSz="1300277" eaLnBrk="0" fontAlgn="base" hangingPunct="0">
              <a:lnSpc>
                <a:spcPct val="107000"/>
              </a:lnSpc>
              <a:buFont typeface="Arial" panose="020B0604020202020204" pitchFamily="34" charset="0"/>
              <a:buChar char="•"/>
              <a:defRPr/>
            </a:pPr>
            <a:r>
              <a:rPr lang="en-US" sz="1564" dirty="0">
                <a:solidFill>
                  <a:srgbClr val="000000"/>
                </a:solidFill>
                <a:latin typeface="Arial" panose="020B0604020202020204" pitchFamily="34" charset="0"/>
                <a:ea typeface="Calibri" panose="020F0502020204030204" pitchFamily="34" charset="0"/>
                <a:cs typeface="Arial" panose="020B0604020202020204" pitchFamily="34" charset="0"/>
              </a:rPr>
              <a:t>Number of co-offending crimes </a:t>
            </a:r>
          </a:p>
          <a:p>
            <a:pPr marL="406337" indent="-406337" defTabSz="1300277" eaLnBrk="0" fontAlgn="base" hangingPunct="0">
              <a:lnSpc>
                <a:spcPct val="107000"/>
              </a:lnSpc>
              <a:buFont typeface="Arial" panose="020B0604020202020204" pitchFamily="34" charset="0"/>
              <a:buChar char="•"/>
              <a:defRPr/>
            </a:pPr>
            <a:r>
              <a:rPr lang="en-US" sz="1564" dirty="0">
                <a:solidFill>
                  <a:srgbClr val="000000"/>
                </a:solidFill>
                <a:latin typeface="Arial" panose="020B0604020202020204" pitchFamily="34" charset="0"/>
                <a:ea typeface="Calibri" panose="020F0502020204030204" pitchFamily="34" charset="0"/>
                <a:cs typeface="Arial" panose="020B0604020202020204" pitchFamily="34" charset="0"/>
              </a:rPr>
              <a:t>Crimes committed by the members of your network </a:t>
            </a:r>
          </a:p>
          <a:p>
            <a:pPr marL="406337" indent="-406337" defTabSz="1300277" eaLnBrk="0" fontAlgn="base" hangingPunct="0">
              <a:lnSpc>
                <a:spcPct val="107000"/>
              </a:lnSpc>
              <a:buFont typeface="Arial" panose="020B0604020202020204" pitchFamily="34" charset="0"/>
              <a:buChar char="•"/>
              <a:defRPr/>
            </a:pPr>
            <a:r>
              <a:rPr lang="en-GB" sz="1564" dirty="0">
                <a:solidFill>
                  <a:srgbClr val="000000"/>
                </a:solidFill>
                <a:latin typeface="Arial" panose="020B0604020202020204" pitchFamily="34" charset="0"/>
                <a:ea typeface="Calibri" panose="020F0502020204030204" pitchFamily="34" charset="0"/>
                <a:cs typeface="Arial" panose="020B0604020202020204" pitchFamily="34" charset="0"/>
              </a:rPr>
              <a:t>Co-offending patterns - followed or before solo crime pattern (specific sequence) </a:t>
            </a:r>
          </a:p>
        </p:txBody>
      </p:sp>
      <p:pic>
        <p:nvPicPr>
          <p:cNvPr id="92165" name="Picture 7">
            <a:extLst>
              <a:ext uri="{FF2B5EF4-FFF2-40B4-BE49-F238E27FC236}">
                <a16:creationId xmlns:a16="http://schemas.microsoft.com/office/drawing/2014/main" id="{2902336B-B3B5-40B4-9CC4-58149CE4DF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5079" y="2417710"/>
            <a:ext cx="7488134" cy="733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TextBox 10">
            <a:extLst>
              <a:ext uri="{FF2B5EF4-FFF2-40B4-BE49-F238E27FC236}">
                <a16:creationId xmlns:a16="http://schemas.microsoft.com/office/drawing/2014/main" id="{BBC7699B-6CA7-42B2-84F5-EEFD1CB509E5}"/>
              </a:ext>
            </a:extLst>
          </p:cNvPr>
          <p:cNvSpPr txBox="1">
            <a:spLocks noChangeArrowheads="1"/>
          </p:cNvSpPr>
          <p:nvPr/>
        </p:nvSpPr>
        <p:spPr bwMode="auto">
          <a:xfrm>
            <a:off x="1002331" y="6043258"/>
            <a:ext cx="3575883" cy="177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eaLnBrk="0" fontAlgn="base" hangingPunct="0">
              <a:spcBef>
                <a:spcPct val="0"/>
              </a:spcBef>
              <a:spcAft>
                <a:spcPct val="0"/>
              </a:spcAft>
            </a:pPr>
            <a:r>
              <a:rPr lang="en-US" altLang="en-US" sz="1564">
                <a:solidFill>
                  <a:srgbClr val="000000"/>
                </a:solidFill>
                <a:cs typeface="Arial" panose="020B0604020202020204" pitchFamily="34" charset="0"/>
              </a:rPr>
              <a:t>Nominals are most likely to turn influencers when they are between age 14.67 and 20.5. The risk of becoming influencer is still high up to age of 29 years. Past this age nominals more and more less likely to become influencers.</a:t>
            </a:r>
          </a:p>
        </p:txBody>
      </p:sp>
      <p:sp>
        <p:nvSpPr>
          <p:cNvPr id="92167" name="Rectangle 11">
            <a:extLst>
              <a:ext uri="{FF2B5EF4-FFF2-40B4-BE49-F238E27FC236}">
                <a16:creationId xmlns:a16="http://schemas.microsoft.com/office/drawing/2014/main" id="{63DDCB51-A341-46F0-A8DD-019301375E9E}"/>
              </a:ext>
            </a:extLst>
          </p:cNvPr>
          <p:cNvSpPr>
            <a:spLocks noChangeArrowheads="1"/>
          </p:cNvSpPr>
          <p:nvPr/>
        </p:nvSpPr>
        <p:spPr bwMode="auto">
          <a:xfrm>
            <a:off x="891715" y="8079526"/>
            <a:ext cx="3686500" cy="81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eaLnBrk="0" fontAlgn="base" hangingPunct="0">
              <a:spcBef>
                <a:spcPct val="0"/>
              </a:spcBef>
              <a:spcAft>
                <a:spcPct val="0"/>
              </a:spcAft>
            </a:pPr>
            <a:r>
              <a:rPr lang="en-GB" altLang="en-US" sz="1564">
                <a:solidFill>
                  <a:srgbClr val="000000"/>
                </a:solidFill>
                <a:cs typeface="Arial" panose="020B0604020202020204" pitchFamily="34" charset="0"/>
              </a:rPr>
              <a:t>Some key KPIs are related to presence across systems (IMS logs and number of times) overtime </a:t>
            </a:r>
          </a:p>
        </p:txBody>
      </p:sp>
      <p:sp>
        <p:nvSpPr>
          <p:cNvPr id="92168" name="Freeform 19">
            <a:extLst>
              <a:ext uri="{FF2B5EF4-FFF2-40B4-BE49-F238E27FC236}">
                <a16:creationId xmlns:a16="http://schemas.microsoft.com/office/drawing/2014/main" id="{24B3AA12-C1BD-452E-AE9B-7692AAF4FB6F}"/>
              </a:ext>
            </a:extLst>
          </p:cNvPr>
          <p:cNvSpPr>
            <a:spLocks noEditPoints="1"/>
          </p:cNvSpPr>
          <p:nvPr/>
        </p:nvSpPr>
        <p:spPr bwMode="auto">
          <a:xfrm>
            <a:off x="4359238" y="2196475"/>
            <a:ext cx="923318" cy="756264"/>
          </a:xfrm>
          <a:custGeom>
            <a:avLst/>
            <a:gdLst>
              <a:gd name="T0" fmla="*/ 2147483646 w 281"/>
              <a:gd name="T1" fmla="*/ 2147483646 h 251"/>
              <a:gd name="T2" fmla="*/ 2147483646 w 281"/>
              <a:gd name="T3" fmla="*/ 2147483646 h 251"/>
              <a:gd name="T4" fmla="*/ 2147483646 w 281"/>
              <a:gd name="T5" fmla="*/ 2147483646 h 251"/>
              <a:gd name="T6" fmla="*/ 2147483646 w 281"/>
              <a:gd name="T7" fmla="*/ 2147483646 h 251"/>
              <a:gd name="T8" fmla="*/ 2147483646 w 281"/>
              <a:gd name="T9" fmla="*/ 2147483646 h 251"/>
              <a:gd name="T10" fmla="*/ 2147483646 w 281"/>
              <a:gd name="T11" fmla="*/ 2147483646 h 251"/>
              <a:gd name="T12" fmla="*/ 2147483646 w 281"/>
              <a:gd name="T13" fmla="*/ 0 h 251"/>
              <a:gd name="T14" fmla="*/ 2147483646 w 281"/>
              <a:gd name="T15" fmla="*/ 2147483646 h 251"/>
              <a:gd name="T16" fmla="*/ 2147483646 w 281"/>
              <a:gd name="T17" fmla="*/ 2147483646 h 251"/>
              <a:gd name="T18" fmla="*/ 2147483646 w 281"/>
              <a:gd name="T19" fmla="*/ 2147483646 h 251"/>
              <a:gd name="T20" fmla="*/ 2147483646 w 281"/>
              <a:gd name="T21" fmla="*/ 2147483646 h 251"/>
              <a:gd name="T22" fmla="*/ 2147483646 w 281"/>
              <a:gd name="T23" fmla="*/ 2147483646 h 251"/>
              <a:gd name="T24" fmla="*/ 2147483646 w 281"/>
              <a:gd name="T25" fmla="*/ 2147483646 h 251"/>
              <a:gd name="T26" fmla="*/ 0 w 281"/>
              <a:gd name="T27" fmla="*/ 2147483646 h 251"/>
              <a:gd name="T28" fmla="*/ 2147483646 w 281"/>
              <a:gd name="T29" fmla="*/ 2147483646 h 251"/>
              <a:gd name="T30" fmla="*/ 2147483646 w 281"/>
              <a:gd name="T31" fmla="*/ 2147483646 h 251"/>
              <a:gd name="T32" fmla="*/ 2147483646 w 281"/>
              <a:gd name="T33" fmla="*/ 2147483646 h 251"/>
              <a:gd name="T34" fmla="*/ 2147483646 w 281"/>
              <a:gd name="T35" fmla="*/ 2147483646 h 251"/>
              <a:gd name="T36" fmla="*/ 2147483646 w 281"/>
              <a:gd name="T37" fmla="*/ 2147483646 h 251"/>
              <a:gd name="T38" fmla="*/ 2147483646 w 281"/>
              <a:gd name="T39" fmla="*/ 2147483646 h 251"/>
              <a:gd name="T40" fmla="*/ 2147483646 w 281"/>
              <a:gd name="T41" fmla="*/ 2147483646 h 251"/>
              <a:gd name="T42" fmla="*/ 2147483646 w 281"/>
              <a:gd name="T43" fmla="*/ 2147483646 h 251"/>
              <a:gd name="T44" fmla="*/ 2147483646 w 281"/>
              <a:gd name="T45" fmla="*/ 2147483646 h 251"/>
              <a:gd name="T46" fmla="*/ 2147483646 w 281"/>
              <a:gd name="T47" fmla="*/ 2147483646 h 251"/>
              <a:gd name="T48" fmla="*/ 2147483646 w 281"/>
              <a:gd name="T49" fmla="*/ 2147483646 h 251"/>
              <a:gd name="T50" fmla="*/ 2147483646 w 281"/>
              <a:gd name="T51" fmla="*/ 2147483646 h 251"/>
              <a:gd name="T52" fmla="*/ 2147483646 w 281"/>
              <a:gd name="T53" fmla="*/ 2147483646 h 251"/>
              <a:gd name="T54" fmla="*/ 2147483646 w 281"/>
              <a:gd name="T55" fmla="*/ 2147483646 h 251"/>
              <a:gd name="T56" fmla="*/ 2147483646 w 281"/>
              <a:gd name="T57" fmla="*/ 2147483646 h 251"/>
              <a:gd name="T58" fmla="*/ 2147483646 w 281"/>
              <a:gd name="T59" fmla="*/ 2147483646 h 251"/>
              <a:gd name="T60" fmla="*/ 2147483646 w 281"/>
              <a:gd name="T61" fmla="*/ 2147483646 h 251"/>
              <a:gd name="T62" fmla="*/ 2147483646 w 281"/>
              <a:gd name="T63" fmla="*/ 2147483646 h 251"/>
              <a:gd name="T64" fmla="*/ 2147483646 w 281"/>
              <a:gd name="T65" fmla="*/ 2147483646 h 251"/>
              <a:gd name="T66" fmla="*/ 2147483646 w 281"/>
              <a:gd name="T67" fmla="*/ 2147483646 h 251"/>
              <a:gd name="T68" fmla="*/ 2147483646 w 281"/>
              <a:gd name="T69" fmla="*/ 2147483646 h 251"/>
              <a:gd name="T70" fmla="*/ 2147483646 w 281"/>
              <a:gd name="T71" fmla="*/ 2147483646 h 251"/>
              <a:gd name="T72" fmla="*/ 2147483646 w 281"/>
              <a:gd name="T73" fmla="*/ 2147483646 h 251"/>
              <a:gd name="T74" fmla="*/ 2147483646 w 281"/>
              <a:gd name="T75" fmla="*/ 2147483646 h 251"/>
              <a:gd name="T76" fmla="*/ 2147483646 w 281"/>
              <a:gd name="T77" fmla="*/ 2147483646 h 251"/>
              <a:gd name="T78" fmla="*/ 2147483646 w 281"/>
              <a:gd name="T79" fmla="*/ 2147483646 h 251"/>
              <a:gd name="T80" fmla="*/ 2147483646 w 281"/>
              <a:gd name="T81" fmla="*/ 2147483646 h 251"/>
              <a:gd name="T82" fmla="*/ 2147483646 w 281"/>
              <a:gd name="T83" fmla="*/ 2147483646 h 251"/>
              <a:gd name="T84" fmla="*/ 2147483646 w 281"/>
              <a:gd name="T85" fmla="*/ 2147483646 h 251"/>
              <a:gd name="T86" fmla="*/ 2147483646 w 281"/>
              <a:gd name="T87" fmla="*/ 2147483646 h 251"/>
              <a:gd name="T88" fmla="*/ 2147483646 w 281"/>
              <a:gd name="T89" fmla="*/ 2147483646 h 251"/>
              <a:gd name="T90" fmla="*/ 2147483646 w 281"/>
              <a:gd name="T91" fmla="*/ 2147483646 h 251"/>
              <a:gd name="T92" fmla="*/ 2147483646 w 281"/>
              <a:gd name="T93" fmla="*/ 2147483646 h 251"/>
              <a:gd name="T94" fmla="*/ 2147483646 w 281"/>
              <a:gd name="T95" fmla="*/ 2147483646 h 251"/>
              <a:gd name="T96" fmla="*/ 2147483646 w 281"/>
              <a:gd name="T97" fmla="*/ 2147483646 h 251"/>
              <a:gd name="T98" fmla="*/ 2147483646 w 281"/>
              <a:gd name="T99" fmla="*/ 2147483646 h 251"/>
              <a:gd name="T100" fmla="*/ 2147483646 w 281"/>
              <a:gd name="T101" fmla="*/ 2147483646 h 251"/>
              <a:gd name="T102" fmla="*/ 2147483646 w 281"/>
              <a:gd name="T103" fmla="*/ 2147483646 h 251"/>
              <a:gd name="T104" fmla="*/ 2147483646 w 281"/>
              <a:gd name="T105" fmla="*/ 2147483646 h 251"/>
              <a:gd name="T106" fmla="*/ 2147483646 w 281"/>
              <a:gd name="T107" fmla="*/ 2147483646 h 251"/>
              <a:gd name="T108" fmla="*/ 2147483646 w 281"/>
              <a:gd name="T109" fmla="*/ 2147483646 h 251"/>
              <a:gd name="T110" fmla="*/ 2147483646 w 281"/>
              <a:gd name="T111" fmla="*/ 2147483646 h 251"/>
              <a:gd name="T112" fmla="*/ 2147483646 w 281"/>
              <a:gd name="T113" fmla="*/ 2147483646 h 251"/>
              <a:gd name="T114" fmla="*/ 2147483646 w 281"/>
              <a:gd name="T115" fmla="*/ 2147483646 h 251"/>
              <a:gd name="T116" fmla="*/ 2147483646 w 281"/>
              <a:gd name="T117" fmla="*/ 2147483646 h 251"/>
              <a:gd name="T118" fmla="*/ 2147483646 w 281"/>
              <a:gd name="T119" fmla="*/ 2147483646 h 251"/>
              <a:gd name="T120" fmla="*/ 2147483646 w 281"/>
              <a:gd name="T121" fmla="*/ 2147483646 h 2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81" h="251">
                <a:moveTo>
                  <a:pt x="225" y="138"/>
                </a:moveTo>
                <a:cubicBezTo>
                  <a:pt x="208" y="138"/>
                  <a:pt x="193" y="146"/>
                  <a:pt x="182" y="158"/>
                </a:cubicBezTo>
                <a:cubicBezTo>
                  <a:pt x="182" y="158"/>
                  <a:pt x="182" y="157"/>
                  <a:pt x="182" y="157"/>
                </a:cubicBezTo>
                <a:cubicBezTo>
                  <a:pt x="149" y="132"/>
                  <a:pt x="149" y="132"/>
                  <a:pt x="149" y="132"/>
                </a:cubicBezTo>
                <a:cubicBezTo>
                  <a:pt x="149" y="112"/>
                  <a:pt x="149" y="112"/>
                  <a:pt x="149" y="112"/>
                </a:cubicBezTo>
                <a:cubicBezTo>
                  <a:pt x="176" y="108"/>
                  <a:pt x="197" y="84"/>
                  <a:pt x="197" y="56"/>
                </a:cubicBezTo>
                <a:cubicBezTo>
                  <a:pt x="197" y="25"/>
                  <a:pt x="172" y="0"/>
                  <a:pt x="141" y="0"/>
                </a:cubicBezTo>
                <a:cubicBezTo>
                  <a:pt x="110" y="0"/>
                  <a:pt x="84" y="25"/>
                  <a:pt x="84" y="56"/>
                </a:cubicBezTo>
                <a:cubicBezTo>
                  <a:pt x="84" y="84"/>
                  <a:pt x="105" y="108"/>
                  <a:pt x="133" y="112"/>
                </a:cubicBezTo>
                <a:cubicBezTo>
                  <a:pt x="133" y="132"/>
                  <a:pt x="133" y="132"/>
                  <a:pt x="133" y="132"/>
                </a:cubicBezTo>
                <a:cubicBezTo>
                  <a:pt x="100" y="157"/>
                  <a:pt x="100" y="157"/>
                  <a:pt x="100" y="157"/>
                </a:cubicBezTo>
                <a:cubicBezTo>
                  <a:pt x="99" y="157"/>
                  <a:pt x="99" y="158"/>
                  <a:pt x="99" y="158"/>
                </a:cubicBezTo>
                <a:cubicBezTo>
                  <a:pt x="89" y="146"/>
                  <a:pt x="73" y="138"/>
                  <a:pt x="56" y="138"/>
                </a:cubicBezTo>
                <a:cubicBezTo>
                  <a:pt x="25" y="138"/>
                  <a:pt x="0" y="164"/>
                  <a:pt x="0" y="195"/>
                </a:cubicBezTo>
                <a:cubicBezTo>
                  <a:pt x="0" y="226"/>
                  <a:pt x="25" y="251"/>
                  <a:pt x="56" y="251"/>
                </a:cubicBezTo>
                <a:cubicBezTo>
                  <a:pt x="88" y="251"/>
                  <a:pt x="113" y="226"/>
                  <a:pt x="113" y="195"/>
                </a:cubicBezTo>
                <a:cubicBezTo>
                  <a:pt x="113" y="187"/>
                  <a:pt x="111" y="180"/>
                  <a:pt x="108" y="173"/>
                </a:cubicBezTo>
                <a:cubicBezTo>
                  <a:pt x="109" y="173"/>
                  <a:pt x="110" y="172"/>
                  <a:pt x="111" y="172"/>
                </a:cubicBezTo>
                <a:cubicBezTo>
                  <a:pt x="141" y="149"/>
                  <a:pt x="141" y="149"/>
                  <a:pt x="141" y="149"/>
                </a:cubicBezTo>
                <a:cubicBezTo>
                  <a:pt x="170" y="172"/>
                  <a:pt x="170" y="172"/>
                  <a:pt x="170" y="172"/>
                </a:cubicBezTo>
                <a:cubicBezTo>
                  <a:pt x="171" y="172"/>
                  <a:pt x="172" y="173"/>
                  <a:pt x="173" y="173"/>
                </a:cubicBezTo>
                <a:cubicBezTo>
                  <a:pt x="170" y="180"/>
                  <a:pt x="169" y="187"/>
                  <a:pt x="169" y="195"/>
                </a:cubicBezTo>
                <a:cubicBezTo>
                  <a:pt x="169" y="226"/>
                  <a:pt x="194" y="251"/>
                  <a:pt x="225" y="251"/>
                </a:cubicBezTo>
                <a:cubicBezTo>
                  <a:pt x="256" y="251"/>
                  <a:pt x="281" y="226"/>
                  <a:pt x="281" y="195"/>
                </a:cubicBezTo>
                <a:cubicBezTo>
                  <a:pt x="281" y="164"/>
                  <a:pt x="256" y="138"/>
                  <a:pt x="225" y="138"/>
                </a:cubicBezTo>
                <a:close/>
                <a:moveTo>
                  <a:pt x="56" y="225"/>
                </a:moveTo>
                <a:cubicBezTo>
                  <a:pt x="56" y="225"/>
                  <a:pt x="26" y="226"/>
                  <a:pt x="26" y="217"/>
                </a:cubicBezTo>
                <a:cubicBezTo>
                  <a:pt x="26" y="198"/>
                  <a:pt x="38" y="193"/>
                  <a:pt x="47" y="191"/>
                </a:cubicBezTo>
                <a:cubicBezTo>
                  <a:pt x="47" y="191"/>
                  <a:pt x="47" y="191"/>
                  <a:pt x="47" y="191"/>
                </a:cubicBezTo>
                <a:cubicBezTo>
                  <a:pt x="53" y="189"/>
                  <a:pt x="51" y="185"/>
                  <a:pt x="50" y="184"/>
                </a:cubicBezTo>
                <a:cubicBezTo>
                  <a:pt x="50" y="184"/>
                  <a:pt x="50" y="184"/>
                  <a:pt x="50" y="184"/>
                </a:cubicBezTo>
                <a:cubicBezTo>
                  <a:pt x="45" y="179"/>
                  <a:pt x="41" y="159"/>
                  <a:pt x="56" y="159"/>
                </a:cubicBezTo>
                <a:cubicBezTo>
                  <a:pt x="72" y="159"/>
                  <a:pt x="68" y="179"/>
                  <a:pt x="63" y="184"/>
                </a:cubicBezTo>
                <a:cubicBezTo>
                  <a:pt x="63" y="184"/>
                  <a:pt x="63" y="184"/>
                  <a:pt x="63" y="184"/>
                </a:cubicBezTo>
                <a:cubicBezTo>
                  <a:pt x="62" y="185"/>
                  <a:pt x="60" y="189"/>
                  <a:pt x="66" y="191"/>
                </a:cubicBezTo>
                <a:cubicBezTo>
                  <a:pt x="74" y="193"/>
                  <a:pt x="87" y="198"/>
                  <a:pt x="87" y="217"/>
                </a:cubicBezTo>
                <a:cubicBezTo>
                  <a:pt x="87" y="226"/>
                  <a:pt x="56" y="225"/>
                  <a:pt x="56" y="225"/>
                </a:cubicBezTo>
                <a:close/>
                <a:moveTo>
                  <a:pt x="110" y="79"/>
                </a:moveTo>
                <a:cubicBezTo>
                  <a:pt x="110" y="59"/>
                  <a:pt x="123" y="54"/>
                  <a:pt x="131" y="52"/>
                </a:cubicBezTo>
                <a:cubicBezTo>
                  <a:pt x="131" y="52"/>
                  <a:pt x="131" y="52"/>
                  <a:pt x="131" y="52"/>
                </a:cubicBezTo>
                <a:cubicBezTo>
                  <a:pt x="137" y="50"/>
                  <a:pt x="135" y="47"/>
                  <a:pt x="134" y="45"/>
                </a:cubicBezTo>
                <a:cubicBezTo>
                  <a:pt x="134" y="45"/>
                  <a:pt x="134" y="45"/>
                  <a:pt x="134" y="45"/>
                </a:cubicBezTo>
                <a:cubicBezTo>
                  <a:pt x="129" y="40"/>
                  <a:pt x="125" y="20"/>
                  <a:pt x="141" y="20"/>
                </a:cubicBezTo>
                <a:cubicBezTo>
                  <a:pt x="157" y="20"/>
                  <a:pt x="152" y="40"/>
                  <a:pt x="147" y="45"/>
                </a:cubicBezTo>
                <a:cubicBezTo>
                  <a:pt x="147" y="45"/>
                  <a:pt x="147" y="45"/>
                  <a:pt x="147" y="45"/>
                </a:cubicBezTo>
                <a:cubicBezTo>
                  <a:pt x="146" y="47"/>
                  <a:pt x="144" y="50"/>
                  <a:pt x="150" y="52"/>
                </a:cubicBezTo>
                <a:cubicBezTo>
                  <a:pt x="159" y="54"/>
                  <a:pt x="171" y="59"/>
                  <a:pt x="171" y="79"/>
                </a:cubicBezTo>
                <a:cubicBezTo>
                  <a:pt x="171" y="87"/>
                  <a:pt x="141" y="86"/>
                  <a:pt x="141" y="86"/>
                </a:cubicBezTo>
                <a:cubicBezTo>
                  <a:pt x="141" y="86"/>
                  <a:pt x="110" y="87"/>
                  <a:pt x="110" y="79"/>
                </a:cubicBezTo>
                <a:close/>
                <a:moveTo>
                  <a:pt x="225" y="225"/>
                </a:moveTo>
                <a:cubicBezTo>
                  <a:pt x="225" y="225"/>
                  <a:pt x="194" y="226"/>
                  <a:pt x="194" y="217"/>
                </a:cubicBezTo>
                <a:cubicBezTo>
                  <a:pt x="194" y="198"/>
                  <a:pt x="207" y="193"/>
                  <a:pt x="216" y="191"/>
                </a:cubicBezTo>
                <a:cubicBezTo>
                  <a:pt x="216" y="191"/>
                  <a:pt x="216" y="191"/>
                  <a:pt x="216" y="191"/>
                </a:cubicBezTo>
                <a:cubicBezTo>
                  <a:pt x="221" y="189"/>
                  <a:pt x="220" y="185"/>
                  <a:pt x="219" y="184"/>
                </a:cubicBezTo>
                <a:cubicBezTo>
                  <a:pt x="219" y="184"/>
                  <a:pt x="218" y="184"/>
                  <a:pt x="218" y="184"/>
                </a:cubicBezTo>
                <a:cubicBezTo>
                  <a:pt x="213" y="179"/>
                  <a:pt x="209" y="159"/>
                  <a:pt x="225" y="159"/>
                </a:cubicBezTo>
                <a:cubicBezTo>
                  <a:pt x="241" y="159"/>
                  <a:pt x="237" y="179"/>
                  <a:pt x="232" y="184"/>
                </a:cubicBezTo>
                <a:cubicBezTo>
                  <a:pt x="232" y="184"/>
                  <a:pt x="231" y="184"/>
                  <a:pt x="231" y="184"/>
                </a:cubicBezTo>
                <a:cubicBezTo>
                  <a:pt x="230" y="185"/>
                  <a:pt x="228" y="189"/>
                  <a:pt x="234" y="191"/>
                </a:cubicBezTo>
                <a:cubicBezTo>
                  <a:pt x="243" y="193"/>
                  <a:pt x="256" y="198"/>
                  <a:pt x="256" y="217"/>
                </a:cubicBezTo>
                <a:cubicBezTo>
                  <a:pt x="256" y="226"/>
                  <a:pt x="225" y="225"/>
                  <a:pt x="225" y="225"/>
                </a:cubicBezTo>
                <a:close/>
              </a:path>
            </a:pathLst>
          </a:custGeom>
          <a:solidFill>
            <a:srgbClr val="4141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00277" eaLnBrk="0" fontAlgn="base" hangingPunct="0">
              <a:spcBef>
                <a:spcPct val="0"/>
              </a:spcBef>
              <a:spcAft>
                <a:spcPct val="0"/>
              </a:spcAft>
            </a:pPr>
            <a:endParaRPr lang="en-GB" sz="3413">
              <a:solidFill>
                <a:srgbClr val="000000"/>
              </a:solidFill>
              <a:latin typeface="Arial" panose="020B0604020202020204" pitchFamily="34" charset="0"/>
              <a:ea typeface="ＭＳ Ｐゴシック" panose="020B0600070205080204" pitchFamily="34" charset="-128"/>
            </a:endParaRPr>
          </a:p>
        </p:txBody>
      </p:sp>
      <p:sp>
        <p:nvSpPr>
          <p:cNvPr id="92169" name="Content Placeholder 5">
            <a:extLst>
              <a:ext uri="{FF2B5EF4-FFF2-40B4-BE49-F238E27FC236}">
                <a16:creationId xmlns:a16="http://schemas.microsoft.com/office/drawing/2014/main" id="{5F02D7FB-A387-41E1-9B10-467AA6332FE2}"/>
              </a:ext>
            </a:extLst>
          </p:cNvPr>
          <p:cNvSpPr txBox="1">
            <a:spLocks/>
          </p:cNvSpPr>
          <p:nvPr/>
        </p:nvSpPr>
        <p:spPr bwMode="auto">
          <a:xfrm>
            <a:off x="548574" y="2521555"/>
            <a:ext cx="4284739" cy="3494613"/>
          </a:xfrm>
          <a:prstGeom prst="rect">
            <a:avLst/>
          </a:prstGeom>
          <a:noFill/>
          <a:ln w="9525">
            <a:solidFill>
              <a:schemeClr val="tx2"/>
            </a:solidFill>
            <a:prstDash val="lgDash"/>
            <a:miter lim="800000"/>
            <a:headEnd/>
            <a:tailEnd/>
          </a:ln>
          <a:extLst>
            <a:ext uri="{909E8E84-426E-40DD-AFC4-6F175D3DCCD1}">
              <a14:hiddenFill xmlns:a14="http://schemas.microsoft.com/office/drawing/2010/main">
                <a:solidFill>
                  <a:srgbClr val="FFFFFF"/>
                </a:solidFill>
              </a14:hiddenFill>
            </a:ext>
          </a:extLst>
        </p:spPr>
        <p:txBody>
          <a:bodyPr lIns="51194" rIns="0" bIns="0"/>
          <a:lstStyle>
            <a:lvl1pPr>
              <a:defRPr sz="2400">
                <a:solidFill>
                  <a:schemeClr val="tx1"/>
                </a:solidFill>
                <a:latin typeface="Arial" panose="020B0604020202020204" pitchFamily="34" charset="0"/>
                <a:ea typeface="ＭＳ Ｐゴシック" panose="020B0600070205080204" pitchFamily="34" charset="-128"/>
              </a:defRPr>
            </a:lvl1pPr>
            <a:lvl2pPr marL="361950" indent="-185738">
              <a:defRPr sz="2400">
                <a:solidFill>
                  <a:schemeClr val="tx1"/>
                </a:solidFill>
                <a:latin typeface="Arial" panose="020B0604020202020204" pitchFamily="34" charset="0"/>
                <a:ea typeface="ＭＳ Ｐゴシック" panose="020B0600070205080204" pitchFamily="34" charset="-128"/>
              </a:defRPr>
            </a:lvl2pPr>
            <a:lvl3pPr marL="538163" indent="-176213">
              <a:defRPr sz="2400">
                <a:solidFill>
                  <a:schemeClr val="tx1"/>
                </a:solidFill>
                <a:latin typeface="Arial" panose="020B0604020202020204" pitchFamily="34" charset="0"/>
                <a:ea typeface="ＭＳ Ｐゴシック" panose="020B0600070205080204" pitchFamily="34" charset="-128"/>
              </a:defRPr>
            </a:lvl3pPr>
            <a:lvl4pPr marL="715963" indent="-177800">
              <a:defRPr sz="2400">
                <a:solidFill>
                  <a:schemeClr val="tx1"/>
                </a:solidFill>
                <a:latin typeface="Arial" panose="020B0604020202020204" pitchFamily="34" charset="0"/>
                <a:ea typeface="ＭＳ Ｐゴシック" panose="020B0600070205080204" pitchFamily="34" charset="-128"/>
              </a:defRPr>
            </a:lvl4pPr>
            <a:lvl5pPr marL="900113" indent="-184150">
              <a:defRPr sz="2400">
                <a:solidFill>
                  <a:schemeClr val="tx1"/>
                </a:solidFill>
                <a:latin typeface="Arial" panose="020B0604020202020204" pitchFamily="34" charset="0"/>
                <a:ea typeface="ＭＳ Ｐゴシック" panose="020B0600070205080204" pitchFamily="34" charset="-128"/>
              </a:defRPr>
            </a:lvl5pPr>
            <a:lvl6pPr marL="1357313" indent="-1841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1814513" indent="-1841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2271713" indent="-1841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2728913" indent="-1841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1300277" fontAlgn="base">
              <a:spcBef>
                <a:spcPts val="853"/>
              </a:spcBef>
              <a:spcAft>
                <a:spcPct val="0"/>
              </a:spcAft>
            </a:pPr>
            <a:endParaRPr lang="en-GB" altLang="en-US" sz="1564">
              <a:solidFill>
                <a:srgbClr val="000000"/>
              </a:solidFill>
              <a:cs typeface="Arial" panose="020B0604020202020204" pitchFamily="34" charset="0"/>
            </a:endParaRPr>
          </a:p>
        </p:txBody>
      </p:sp>
      <p:sp>
        <p:nvSpPr>
          <p:cNvPr id="15" name="Rectangle 14">
            <a:extLst>
              <a:ext uri="{FF2B5EF4-FFF2-40B4-BE49-F238E27FC236}">
                <a16:creationId xmlns:a16="http://schemas.microsoft.com/office/drawing/2014/main" id="{70EE697B-9C20-43E0-B998-66FCC37FF6C4}"/>
              </a:ext>
            </a:extLst>
          </p:cNvPr>
          <p:cNvSpPr/>
          <p:nvPr/>
        </p:nvSpPr>
        <p:spPr>
          <a:xfrm>
            <a:off x="2916693" y="2848893"/>
            <a:ext cx="1866955" cy="1645963"/>
          </a:xfrm>
          <a:prstGeom prst="rect">
            <a:avLst/>
          </a:prstGeom>
        </p:spPr>
        <p:txBody>
          <a:bodyPr>
            <a:spAutoFit/>
          </a:bodyPr>
          <a:lstStyle/>
          <a:p>
            <a:pPr defTabSz="1300277">
              <a:defRPr/>
            </a:pPr>
            <a:r>
              <a:rPr lang="en-GB" sz="2275" b="1" kern="0" dirty="0">
                <a:solidFill>
                  <a:srgbClr val="FF0000"/>
                </a:solidFill>
                <a:latin typeface="Arial" panose="020B0604020202020204" pitchFamily="34" charset="0"/>
                <a:ea typeface="ＭＳ Ｐゴシック" panose="020B0600070205080204" pitchFamily="34" charset="-128"/>
              </a:rPr>
              <a:t>! </a:t>
            </a:r>
            <a:r>
              <a:rPr lang="en-GB" sz="1564" b="1" kern="0" dirty="0">
                <a:solidFill>
                  <a:srgbClr val="000000"/>
                </a:solidFill>
                <a:latin typeface="Arial" panose="020B0604020202020204" pitchFamily="34" charset="0"/>
                <a:ea typeface="ＭＳ Ｐゴシック" panose="020B0600070205080204" pitchFamily="34" charset="-128"/>
              </a:rPr>
              <a:t>Social network KPIs are around 3 times more predictive compared to “age of nominal”</a:t>
            </a:r>
          </a:p>
        </p:txBody>
      </p:sp>
      <p:sp>
        <p:nvSpPr>
          <p:cNvPr id="92171" name="Freeform 11">
            <a:extLst>
              <a:ext uri="{FF2B5EF4-FFF2-40B4-BE49-F238E27FC236}">
                <a16:creationId xmlns:a16="http://schemas.microsoft.com/office/drawing/2014/main" id="{1F41AB0A-C6DF-4F40-A801-BA45F2818E0D}"/>
              </a:ext>
            </a:extLst>
          </p:cNvPr>
          <p:cNvSpPr>
            <a:spLocks/>
          </p:cNvSpPr>
          <p:nvPr/>
        </p:nvSpPr>
        <p:spPr bwMode="auto">
          <a:xfrm>
            <a:off x="0" y="5919096"/>
            <a:ext cx="966211" cy="1045223"/>
          </a:xfrm>
          <a:custGeom>
            <a:avLst/>
            <a:gdLst>
              <a:gd name="T0" fmla="*/ 2147483646 w 244"/>
              <a:gd name="T1" fmla="*/ 2147483646 h 264"/>
              <a:gd name="T2" fmla="*/ 2147483646 w 244"/>
              <a:gd name="T3" fmla="*/ 2147483646 h 264"/>
              <a:gd name="T4" fmla="*/ 2147483646 w 244"/>
              <a:gd name="T5" fmla="*/ 2147483646 h 264"/>
              <a:gd name="T6" fmla="*/ 2147483646 w 244"/>
              <a:gd name="T7" fmla="*/ 0 h 264"/>
              <a:gd name="T8" fmla="*/ 2147483646 w 244"/>
              <a:gd name="T9" fmla="*/ 2147483646 h 264"/>
              <a:gd name="T10" fmla="*/ 2147483646 w 244"/>
              <a:gd name="T11" fmla="*/ 2147483646 h 264"/>
              <a:gd name="T12" fmla="*/ 2147483646 w 244"/>
              <a:gd name="T13" fmla="*/ 2147483646 h 264"/>
              <a:gd name="T14" fmla="*/ 2147483646 w 244"/>
              <a:gd name="T15" fmla="*/ 2147483646 h 264"/>
              <a:gd name="T16" fmla="*/ 0 w 244"/>
              <a:gd name="T17" fmla="*/ 2147483646 h 264"/>
              <a:gd name="T18" fmla="*/ 2147483646 w 244"/>
              <a:gd name="T19" fmla="*/ 2147483646 h 264"/>
              <a:gd name="T20" fmla="*/ 2147483646 w 244"/>
              <a:gd name="T21" fmla="*/ 2147483646 h 264"/>
              <a:gd name="T22" fmla="*/ 2147483646 w 244"/>
              <a:gd name="T23" fmla="*/ 214748364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4" h="264">
                <a:moveTo>
                  <a:pt x="159" y="127"/>
                </a:moveTo>
                <a:cubicBezTo>
                  <a:pt x="136" y="119"/>
                  <a:pt x="144" y="104"/>
                  <a:pt x="147" y="99"/>
                </a:cubicBezTo>
                <a:cubicBezTo>
                  <a:pt x="148" y="98"/>
                  <a:pt x="149" y="98"/>
                  <a:pt x="149" y="97"/>
                </a:cubicBezTo>
                <a:cubicBezTo>
                  <a:pt x="169" y="77"/>
                  <a:pt x="185" y="0"/>
                  <a:pt x="122" y="0"/>
                </a:cubicBezTo>
                <a:cubicBezTo>
                  <a:pt x="59" y="0"/>
                  <a:pt x="76" y="77"/>
                  <a:pt x="95" y="97"/>
                </a:cubicBezTo>
                <a:cubicBezTo>
                  <a:pt x="96" y="98"/>
                  <a:pt x="97" y="98"/>
                  <a:pt x="97" y="99"/>
                </a:cubicBezTo>
                <a:cubicBezTo>
                  <a:pt x="101" y="104"/>
                  <a:pt x="108" y="119"/>
                  <a:pt x="85" y="127"/>
                </a:cubicBezTo>
                <a:cubicBezTo>
                  <a:pt x="85" y="127"/>
                  <a:pt x="85" y="127"/>
                  <a:pt x="85" y="127"/>
                </a:cubicBezTo>
                <a:cubicBezTo>
                  <a:pt x="51" y="134"/>
                  <a:pt x="0" y="154"/>
                  <a:pt x="0" y="231"/>
                </a:cubicBezTo>
                <a:cubicBezTo>
                  <a:pt x="0" y="264"/>
                  <a:pt x="122" y="263"/>
                  <a:pt x="122" y="263"/>
                </a:cubicBezTo>
                <a:cubicBezTo>
                  <a:pt x="122" y="263"/>
                  <a:pt x="244" y="264"/>
                  <a:pt x="244" y="231"/>
                </a:cubicBezTo>
                <a:cubicBezTo>
                  <a:pt x="244" y="154"/>
                  <a:pt x="193" y="133"/>
                  <a:pt x="159" y="127"/>
                </a:cubicBez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00277" eaLnBrk="0" fontAlgn="base" hangingPunct="0">
              <a:spcBef>
                <a:spcPct val="0"/>
              </a:spcBef>
              <a:spcAft>
                <a:spcPct val="0"/>
              </a:spcAft>
            </a:pPr>
            <a:endParaRPr lang="en-GB" sz="3413">
              <a:solidFill>
                <a:srgbClr val="000000"/>
              </a:solidFill>
              <a:latin typeface="Arial" panose="020B0604020202020204" pitchFamily="34" charset="0"/>
              <a:ea typeface="ＭＳ Ｐゴシック" panose="020B0600070205080204" pitchFamily="34" charset="-128"/>
            </a:endParaRPr>
          </a:p>
        </p:txBody>
      </p:sp>
      <p:sp>
        <p:nvSpPr>
          <p:cNvPr id="17" name="Rectangle 16">
            <a:extLst>
              <a:ext uri="{FF2B5EF4-FFF2-40B4-BE49-F238E27FC236}">
                <a16:creationId xmlns:a16="http://schemas.microsoft.com/office/drawing/2014/main" id="{041557AA-0F45-4CDD-AE36-0D77E9D49923}"/>
              </a:ext>
            </a:extLst>
          </p:cNvPr>
          <p:cNvSpPr/>
          <p:nvPr/>
        </p:nvSpPr>
        <p:spPr>
          <a:xfrm>
            <a:off x="3074718" y="4413341"/>
            <a:ext cx="1670552" cy="1405256"/>
          </a:xfrm>
          <a:prstGeom prst="rect">
            <a:avLst/>
          </a:prstGeom>
        </p:spPr>
        <p:txBody>
          <a:bodyPr>
            <a:spAutoFit/>
          </a:bodyPr>
          <a:lstStyle/>
          <a:p>
            <a:pPr defTabSz="1300277" eaLnBrk="0" hangingPunct="0">
              <a:defRPr/>
            </a:pPr>
            <a:r>
              <a:rPr lang="en-GB" sz="2275" b="1" kern="0" dirty="0">
                <a:solidFill>
                  <a:srgbClr val="FF0000"/>
                </a:solidFill>
                <a:latin typeface="Arial" panose="020B0604020202020204" pitchFamily="34" charset="0"/>
                <a:ea typeface="ＭＳ Ｐゴシック" panose="020B0600070205080204" pitchFamily="34" charset="-128"/>
              </a:rPr>
              <a:t>!</a:t>
            </a:r>
            <a:r>
              <a:rPr lang="en-GB" sz="1564" b="1" kern="0" dirty="0">
                <a:solidFill>
                  <a:srgbClr val="FF0000"/>
                </a:solidFill>
                <a:latin typeface="Arial" panose="020B0604020202020204" pitchFamily="34" charset="0"/>
                <a:ea typeface="ＭＳ Ｐゴシック" panose="020B0600070205080204" pitchFamily="34" charset="-128"/>
              </a:rPr>
              <a:t>  </a:t>
            </a:r>
            <a:r>
              <a:rPr lang="en-GB" sz="1564" b="1" kern="0" dirty="0">
                <a:solidFill>
                  <a:srgbClr val="000000"/>
                </a:solidFill>
                <a:latin typeface="Arial" panose="020B0604020202020204" pitchFamily="34" charset="0"/>
                <a:ea typeface="ＭＳ Ｐゴシック" panose="020B0600070205080204" pitchFamily="34" charset="-128"/>
              </a:rPr>
              <a:t>More crimes are committed in your network more risky you are. </a:t>
            </a:r>
          </a:p>
        </p:txBody>
      </p:sp>
      <p:pic>
        <p:nvPicPr>
          <p:cNvPr id="92173" name="Picture 17">
            <a:extLst>
              <a:ext uri="{FF2B5EF4-FFF2-40B4-BE49-F238E27FC236}">
                <a16:creationId xmlns:a16="http://schemas.microsoft.com/office/drawing/2014/main" id="{93154B29-4F07-4182-B4C6-37BAC03E1B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07984" y="7858290"/>
            <a:ext cx="875911" cy="751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4" name="Content Placeholder 5">
            <a:extLst>
              <a:ext uri="{FF2B5EF4-FFF2-40B4-BE49-F238E27FC236}">
                <a16:creationId xmlns:a16="http://schemas.microsoft.com/office/drawing/2014/main" id="{FA4A64FC-19E9-4E22-9546-790AEE19EF62}"/>
              </a:ext>
            </a:extLst>
          </p:cNvPr>
          <p:cNvSpPr txBox="1">
            <a:spLocks/>
          </p:cNvSpPr>
          <p:nvPr/>
        </p:nvSpPr>
        <p:spPr bwMode="auto">
          <a:xfrm>
            <a:off x="548574" y="6043258"/>
            <a:ext cx="4284739" cy="1887272"/>
          </a:xfrm>
          <a:prstGeom prst="rect">
            <a:avLst/>
          </a:prstGeom>
          <a:noFill/>
          <a:ln w="9525">
            <a:solidFill>
              <a:schemeClr val="tx2"/>
            </a:solidFill>
            <a:prstDash val="lgDash"/>
            <a:miter lim="800000"/>
            <a:headEnd/>
            <a:tailEnd/>
          </a:ln>
          <a:extLst>
            <a:ext uri="{909E8E84-426E-40DD-AFC4-6F175D3DCCD1}">
              <a14:hiddenFill xmlns:a14="http://schemas.microsoft.com/office/drawing/2010/main">
                <a:solidFill>
                  <a:srgbClr val="FFFFFF"/>
                </a:solidFill>
              </a14:hiddenFill>
            </a:ext>
          </a:extLst>
        </p:spPr>
        <p:txBody>
          <a:bodyPr lIns="51194" rIns="0" bIns="0"/>
          <a:lstStyle>
            <a:lvl1pPr>
              <a:defRPr sz="2400">
                <a:solidFill>
                  <a:schemeClr val="tx1"/>
                </a:solidFill>
                <a:latin typeface="Arial" panose="020B0604020202020204" pitchFamily="34" charset="0"/>
                <a:ea typeface="ＭＳ Ｐゴシック" panose="020B0600070205080204" pitchFamily="34" charset="-128"/>
              </a:defRPr>
            </a:lvl1pPr>
            <a:lvl2pPr marL="361950" indent="-185738">
              <a:defRPr sz="2400">
                <a:solidFill>
                  <a:schemeClr val="tx1"/>
                </a:solidFill>
                <a:latin typeface="Arial" panose="020B0604020202020204" pitchFamily="34" charset="0"/>
                <a:ea typeface="ＭＳ Ｐゴシック" panose="020B0600070205080204" pitchFamily="34" charset="-128"/>
              </a:defRPr>
            </a:lvl2pPr>
            <a:lvl3pPr marL="538163" indent="-176213">
              <a:defRPr sz="2400">
                <a:solidFill>
                  <a:schemeClr val="tx1"/>
                </a:solidFill>
                <a:latin typeface="Arial" panose="020B0604020202020204" pitchFamily="34" charset="0"/>
                <a:ea typeface="ＭＳ Ｐゴシック" panose="020B0600070205080204" pitchFamily="34" charset="-128"/>
              </a:defRPr>
            </a:lvl3pPr>
            <a:lvl4pPr marL="715963" indent="-177800">
              <a:defRPr sz="2400">
                <a:solidFill>
                  <a:schemeClr val="tx1"/>
                </a:solidFill>
                <a:latin typeface="Arial" panose="020B0604020202020204" pitchFamily="34" charset="0"/>
                <a:ea typeface="ＭＳ Ｐゴシック" panose="020B0600070205080204" pitchFamily="34" charset="-128"/>
              </a:defRPr>
            </a:lvl4pPr>
            <a:lvl5pPr marL="900113" indent="-184150">
              <a:defRPr sz="2400">
                <a:solidFill>
                  <a:schemeClr val="tx1"/>
                </a:solidFill>
                <a:latin typeface="Arial" panose="020B0604020202020204" pitchFamily="34" charset="0"/>
                <a:ea typeface="ＭＳ Ｐゴシック" panose="020B0600070205080204" pitchFamily="34" charset="-128"/>
              </a:defRPr>
            </a:lvl5pPr>
            <a:lvl6pPr marL="1357313" indent="-1841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1814513" indent="-1841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2271713" indent="-1841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2728913" indent="-1841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1300277" fontAlgn="base">
              <a:spcBef>
                <a:spcPts val="853"/>
              </a:spcBef>
              <a:spcAft>
                <a:spcPct val="0"/>
              </a:spcAft>
            </a:pPr>
            <a:endParaRPr lang="en-GB" altLang="en-US" sz="1706">
              <a:solidFill>
                <a:srgbClr val="000000"/>
              </a:solidFill>
              <a:cs typeface="Arial" panose="020B0604020202020204" pitchFamily="34" charset="0"/>
            </a:endParaRPr>
          </a:p>
        </p:txBody>
      </p:sp>
      <p:sp>
        <p:nvSpPr>
          <p:cNvPr id="92175" name="Content Placeholder 5">
            <a:extLst>
              <a:ext uri="{FF2B5EF4-FFF2-40B4-BE49-F238E27FC236}">
                <a16:creationId xmlns:a16="http://schemas.microsoft.com/office/drawing/2014/main" id="{B36FF17A-69DD-46A3-81B9-D7F18655DA35}"/>
              </a:ext>
            </a:extLst>
          </p:cNvPr>
          <p:cNvSpPr txBox="1">
            <a:spLocks/>
          </p:cNvSpPr>
          <p:nvPr/>
        </p:nvSpPr>
        <p:spPr bwMode="auto">
          <a:xfrm>
            <a:off x="548574" y="7930530"/>
            <a:ext cx="4284739" cy="1329669"/>
          </a:xfrm>
          <a:prstGeom prst="rect">
            <a:avLst/>
          </a:prstGeom>
          <a:noFill/>
          <a:ln w="9525">
            <a:solidFill>
              <a:schemeClr val="tx2"/>
            </a:solidFill>
            <a:prstDash val="lgDash"/>
            <a:miter lim="800000"/>
            <a:headEnd/>
            <a:tailEnd/>
          </a:ln>
          <a:extLst>
            <a:ext uri="{909E8E84-426E-40DD-AFC4-6F175D3DCCD1}">
              <a14:hiddenFill xmlns:a14="http://schemas.microsoft.com/office/drawing/2010/main">
                <a:solidFill>
                  <a:srgbClr val="FFFFFF"/>
                </a:solidFill>
              </a14:hiddenFill>
            </a:ext>
          </a:extLst>
        </p:spPr>
        <p:txBody>
          <a:bodyPr lIns="51194" rIns="0" bIns="0"/>
          <a:lstStyle>
            <a:lvl1pPr>
              <a:defRPr sz="2400">
                <a:solidFill>
                  <a:schemeClr val="tx1"/>
                </a:solidFill>
                <a:latin typeface="Arial" panose="020B0604020202020204" pitchFamily="34" charset="0"/>
                <a:ea typeface="ＭＳ Ｐゴシック" panose="020B0600070205080204" pitchFamily="34" charset="-128"/>
              </a:defRPr>
            </a:lvl1pPr>
            <a:lvl2pPr marL="361950" indent="-185738">
              <a:defRPr sz="2400">
                <a:solidFill>
                  <a:schemeClr val="tx1"/>
                </a:solidFill>
                <a:latin typeface="Arial" panose="020B0604020202020204" pitchFamily="34" charset="0"/>
                <a:ea typeface="ＭＳ Ｐゴシック" panose="020B0600070205080204" pitchFamily="34" charset="-128"/>
              </a:defRPr>
            </a:lvl2pPr>
            <a:lvl3pPr marL="538163" indent="-176213">
              <a:defRPr sz="2400">
                <a:solidFill>
                  <a:schemeClr val="tx1"/>
                </a:solidFill>
                <a:latin typeface="Arial" panose="020B0604020202020204" pitchFamily="34" charset="0"/>
                <a:ea typeface="ＭＳ Ｐゴシック" panose="020B0600070205080204" pitchFamily="34" charset="-128"/>
              </a:defRPr>
            </a:lvl3pPr>
            <a:lvl4pPr marL="715963" indent="-177800">
              <a:defRPr sz="2400">
                <a:solidFill>
                  <a:schemeClr val="tx1"/>
                </a:solidFill>
                <a:latin typeface="Arial" panose="020B0604020202020204" pitchFamily="34" charset="0"/>
                <a:ea typeface="ＭＳ Ｐゴシック" panose="020B0600070205080204" pitchFamily="34" charset="-128"/>
              </a:defRPr>
            </a:lvl4pPr>
            <a:lvl5pPr marL="900113" indent="-184150">
              <a:defRPr sz="2400">
                <a:solidFill>
                  <a:schemeClr val="tx1"/>
                </a:solidFill>
                <a:latin typeface="Arial" panose="020B0604020202020204" pitchFamily="34" charset="0"/>
                <a:ea typeface="ＭＳ Ｐゴシック" panose="020B0600070205080204" pitchFamily="34" charset="-128"/>
              </a:defRPr>
            </a:lvl5pPr>
            <a:lvl6pPr marL="1357313" indent="-1841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1814513" indent="-1841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2271713" indent="-1841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2728913" indent="-1841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1300277" fontAlgn="base">
              <a:spcBef>
                <a:spcPts val="853"/>
              </a:spcBef>
              <a:spcAft>
                <a:spcPct val="0"/>
              </a:spcAft>
            </a:pPr>
            <a:endParaRPr lang="en-GB" altLang="en-US" sz="1564">
              <a:solidFill>
                <a:srgbClr val="000000"/>
              </a:solidFill>
              <a:cs typeface="Arial" panose="020B0604020202020204" pitchFamily="34" charset="0"/>
            </a:endParaRPr>
          </a:p>
        </p:txBody>
      </p:sp>
      <p:sp>
        <p:nvSpPr>
          <p:cNvPr id="92176" name="TextBox 20">
            <a:extLst>
              <a:ext uri="{FF2B5EF4-FFF2-40B4-BE49-F238E27FC236}">
                <a16:creationId xmlns:a16="http://schemas.microsoft.com/office/drawing/2014/main" id="{BC7F5E28-DFFA-4366-8A41-F8C0BE6F783E}"/>
              </a:ext>
            </a:extLst>
          </p:cNvPr>
          <p:cNvSpPr txBox="1">
            <a:spLocks noChangeArrowheads="1"/>
          </p:cNvSpPr>
          <p:nvPr/>
        </p:nvSpPr>
        <p:spPr bwMode="auto">
          <a:xfrm>
            <a:off x="2056586" y="1480848"/>
            <a:ext cx="184731"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eaLnBrk="0" fontAlgn="base" hangingPunct="0">
              <a:spcBef>
                <a:spcPct val="0"/>
              </a:spcBef>
              <a:spcAft>
                <a:spcPct val="0"/>
              </a:spcAft>
            </a:pPr>
            <a:endParaRPr lang="en-GB" altLang="en-US" sz="3413">
              <a:solidFill>
                <a:srgbClr val="FF0000"/>
              </a:solidFill>
            </a:endParaRPr>
          </a:p>
        </p:txBody>
      </p:sp>
    </p:spTree>
    <p:extLst>
      <p:ext uri="{BB962C8B-B14F-4D97-AF65-F5344CB8AC3E}">
        <p14:creationId xmlns:p14="http://schemas.microsoft.com/office/powerpoint/2010/main" val="521814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5">
            <a:extLst>
              <a:ext uri="{FF2B5EF4-FFF2-40B4-BE49-F238E27FC236}">
                <a16:creationId xmlns:a16="http://schemas.microsoft.com/office/drawing/2014/main" id="{F417349D-BFC1-4C1C-AD85-5BF026870E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183"/>
            <a:ext cx="13003213" cy="975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2">
            <a:extLst>
              <a:ext uri="{FF2B5EF4-FFF2-40B4-BE49-F238E27FC236}">
                <a16:creationId xmlns:a16="http://schemas.microsoft.com/office/drawing/2014/main" id="{6A07F810-8303-4D52-83C6-4BA2C6F8CE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53502" y="3180745"/>
            <a:ext cx="1706672" cy="183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7BB2DE8C-2AE2-40F3-806E-1DC92002FE9F}"/>
              </a:ext>
            </a:extLst>
          </p:cNvPr>
          <p:cNvSpPr/>
          <p:nvPr/>
        </p:nvSpPr>
        <p:spPr>
          <a:xfrm>
            <a:off x="1857925" y="1090298"/>
            <a:ext cx="2113022" cy="2113022"/>
          </a:xfrm>
          <a:prstGeom prst="ellipse">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300277" eaLnBrk="0" fontAlgn="base" hangingPunct="0">
              <a:spcBef>
                <a:spcPct val="0"/>
              </a:spcBef>
              <a:spcAft>
                <a:spcPct val="0"/>
              </a:spcAft>
              <a:defRPr/>
            </a:pPr>
            <a:endParaRPr lang="en-US" sz="3413">
              <a:solidFill>
                <a:srgbClr val="FFFFFF"/>
              </a:solidFill>
              <a:latin typeface="Arial"/>
              <a:ea typeface="ＭＳ Ｐゴシック"/>
            </a:endParaRPr>
          </a:p>
        </p:txBody>
      </p:sp>
      <p:sp>
        <p:nvSpPr>
          <p:cNvPr id="94213" name="Rectangle 105">
            <a:extLst>
              <a:ext uri="{FF2B5EF4-FFF2-40B4-BE49-F238E27FC236}">
                <a16:creationId xmlns:a16="http://schemas.microsoft.com/office/drawing/2014/main" id="{9273E8C6-C8E5-4941-8E4D-D277EA4B7CF3}"/>
              </a:ext>
            </a:extLst>
          </p:cNvPr>
          <p:cNvSpPr>
            <a:spLocks noChangeArrowheads="1"/>
          </p:cNvSpPr>
          <p:nvPr/>
        </p:nvSpPr>
        <p:spPr bwMode="auto">
          <a:xfrm>
            <a:off x="1886340" y="1557603"/>
            <a:ext cx="1992981"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1300277" eaLnBrk="0" fontAlgn="base" hangingPunct="0">
              <a:spcBef>
                <a:spcPct val="0"/>
              </a:spcBef>
              <a:spcAft>
                <a:spcPct val="0"/>
              </a:spcAft>
            </a:pPr>
            <a:r>
              <a:rPr lang="en-US" altLang="en-US" sz="3413">
                <a:solidFill>
                  <a:srgbClr val="FFFFFF"/>
                </a:solidFill>
                <a:latin typeface="Franklin Gothic Medium" panose="020B0603020102020204" pitchFamily="34" charset="0"/>
              </a:rPr>
              <a:t>Customer</a:t>
            </a:r>
          </a:p>
        </p:txBody>
      </p:sp>
      <p:sp>
        <p:nvSpPr>
          <p:cNvPr id="9" name="Oval 8">
            <a:extLst>
              <a:ext uri="{FF2B5EF4-FFF2-40B4-BE49-F238E27FC236}">
                <a16:creationId xmlns:a16="http://schemas.microsoft.com/office/drawing/2014/main" id="{E38CF5D6-F186-416B-9CF7-38D4E9BE5CB6}"/>
              </a:ext>
            </a:extLst>
          </p:cNvPr>
          <p:cNvSpPr/>
          <p:nvPr/>
        </p:nvSpPr>
        <p:spPr>
          <a:xfrm>
            <a:off x="1857925" y="5302797"/>
            <a:ext cx="2113022" cy="2113022"/>
          </a:xfrm>
          <a:prstGeom prst="ellipse">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300277" eaLnBrk="0" fontAlgn="base" hangingPunct="0">
              <a:spcBef>
                <a:spcPct val="0"/>
              </a:spcBef>
              <a:spcAft>
                <a:spcPct val="0"/>
              </a:spcAft>
              <a:defRPr/>
            </a:pPr>
            <a:endParaRPr lang="en-US" sz="3413">
              <a:solidFill>
                <a:srgbClr val="FFFFFF"/>
              </a:solidFill>
              <a:latin typeface="Arial"/>
              <a:ea typeface="ＭＳ Ｐゴシック"/>
            </a:endParaRPr>
          </a:p>
        </p:txBody>
      </p:sp>
      <p:sp>
        <p:nvSpPr>
          <p:cNvPr id="94215" name="Rectangle 105">
            <a:extLst>
              <a:ext uri="{FF2B5EF4-FFF2-40B4-BE49-F238E27FC236}">
                <a16:creationId xmlns:a16="http://schemas.microsoft.com/office/drawing/2014/main" id="{FDCA810D-1630-4075-84DB-3100C8B3FD5F}"/>
              </a:ext>
            </a:extLst>
          </p:cNvPr>
          <p:cNvSpPr>
            <a:spLocks noChangeArrowheads="1"/>
          </p:cNvSpPr>
          <p:nvPr/>
        </p:nvSpPr>
        <p:spPr bwMode="auto">
          <a:xfrm>
            <a:off x="2109126" y="5770102"/>
            <a:ext cx="1547411"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1300277" eaLnBrk="0" fontAlgn="base" hangingPunct="0">
              <a:spcBef>
                <a:spcPct val="0"/>
              </a:spcBef>
              <a:spcAft>
                <a:spcPct val="0"/>
              </a:spcAft>
            </a:pPr>
            <a:r>
              <a:rPr lang="en-US" altLang="en-US" sz="3413">
                <a:solidFill>
                  <a:srgbClr val="FFFFFF"/>
                </a:solidFill>
                <a:latin typeface="Franklin Gothic Medium" panose="020B0603020102020204" pitchFamily="34" charset="0"/>
              </a:rPr>
              <a:t>Runner</a:t>
            </a:r>
          </a:p>
        </p:txBody>
      </p:sp>
      <p:cxnSp>
        <p:nvCxnSpPr>
          <p:cNvPr id="12" name="Straight Arrow Connector 11">
            <a:extLst>
              <a:ext uri="{FF2B5EF4-FFF2-40B4-BE49-F238E27FC236}">
                <a16:creationId xmlns:a16="http://schemas.microsoft.com/office/drawing/2014/main" id="{47485DFF-9549-4550-8BBC-F5233626596D}"/>
              </a:ext>
            </a:extLst>
          </p:cNvPr>
          <p:cNvCxnSpPr/>
          <p:nvPr/>
        </p:nvCxnSpPr>
        <p:spPr>
          <a:xfrm>
            <a:off x="4250877" y="2214535"/>
            <a:ext cx="5199027" cy="1275489"/>
          </a:xfrm>
          <a:prstGeom prst="straightConnector1">
            <a:avLst/>
          </a:prstGeom>
          <a:ln w="508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F5AB0385-8216-47E5-8C25-9B22C3BD3C0F}"/>
              </a:ext>
            </a:extLst>
          </p:cNvPr>
          <p:cNvCxnSpPr/>
          <p:nvPr/>
        </p:nvCxnSpPr>
        <p:spPr>
          <a:xfrm flipH="1">
            <a:off x="4250877" y="5302798"/>
            <a:ext cx="5199027" cy="1124236"/>
          </a:xfrm>
          <a:prstGeom prst="straightConnector1">
            <a:avLst/>
          </a:prstGeom>
          <a:ln w="508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BD70ABC-962B-402F-9237-8162EE68EC2D}"/>
              </a:ext>
            </a:extLst>
          </p:cNvPr>
          <p:cNvCxnSpPr/>
          <p:nvPr/>
        </p:nvCxnSpPr>
        <p:spPr>
          <a:xfrm flipV="1">
            <a:off x="2914436" y="3490024"/>
            <a:ext cx="0" cy="1523813"/>
          </a:xfrm>
          <a:prstGeom prst="straightConnector1">
            <a:avLst/>
          </a:prstGeom>
          <a:ln w="50800">
            <a:solidFill>
              <a:schemeClr val="bg1"/>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638F289D-C899-412A-9164-094B127047B5}"/>
              </a:ext>
            </a:extLst>
          </p:cNvPr>
          <p:cNvSpPr/>
          <p:nvPr/>
        </p:nvSpPr>
        <p:spPr>
          <a:xfrm>
            <a:off x="8393393" y="6573772"/>
            <a:ext cx="2113022" cy="2113022"/>
          </a:xfrm>
          <a:prstGeom prst="ellipse">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300277" eaLnBrk="0" fontAlgn="base" hangingPunct="0">
              <a:spcBef>
                <a:spcPct val="0"/>
              </a:spcBef>
              <a:spcAft>
                <a:spcPct val="0"/>
              </a:spcAft>
              <a:defRPr/>
            </a:pPr>
            <a:endParaRPr lang="en-US" sz="3413">
              <a:solidFill>
                <a:srgbClr val="FFFFFF"/>
              </a:solidFill>
              <a:latin typeface="Arial"/>
              <a:ea typeface="ＭＳ Ｐゴシック"/>
            </a:endParaRPr>
          </a:p>
        </p:txBody>
      </p:sp>
      <p:sp>
        <p:nvSpPr>
          <p:cNvPr id="94220" name="Rectangle 105">
            <a:extLst>
              <a:ext uri="{FF2B5EF4-FFF2-40B4-BE49-F238E27FC236}">
                <a16:creationId xmlns:a16="http://schemas.microsoft.com/office/drawing/2014/main" id="{7CADB277-B6B4-4C4E-B6CD-68B94DB4E018}"/>
              </a:ext>
            </a:extLst>
          </p:cNvPr>
          <p:cNvSpPr>
            <a:spLocks noChangeArrowheads="1"/>
          </p:cNvSpPr>
          <p:nvPr/>
        </p:nvSpPr>
        <p:spPr bwMode="auto">
          <a:xfrm>
            <a:off x="8770071" y="7041075"/>
            <a:ext cx="1359668" cy="114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1300277" eaLnBrk="0" fontAlgn="base" hangingPunct="0">
              <a:spcBef>
                <a:spcPct val="0"/>
              </a:spcBef>
              <a:spcAft>
                <a:spcPct val="0"/>
              </a:spcAft>
            </a:pPr>
            <a:r>
              <a:rPr lang="en-US" altLang="en-US" sz="3413">
                <a:solidFill>
                  <a:srgbClr val="FFFFFF"/>
                </a:solidFill>
                <a:latin typeface="Franklin Gothic Medium" panose="020B0603020102020204" pitchFamily="34" charset="0"/>
              </a:rPr>
              <a:t>Safe </a:t>
            </a:r>
          </a:p>
          <a:p>
            <a:pPr algn="ctr" defTabSz="1300277" eaLnBrk="0" fontAlgn="base" hangingPunct="0">
              <a:spcBef>
                <a:spcPct val="0"/>
              </a:spcBef>
              <a:spcAft>
                <a:spcPct val="0"/>
              </a:spcAft>
            </a:pPr>
            <a:r>
              <a:rPr lang="en-US" altLang="en-US" sz="3413">
                <a:solidFill>
                  <a:srgbClr val="FFFFFF"/>
                </a:solidFill>
                <a:latin typeface="Franklin Gothic Medium" panose="020B0603020102020204" pitchFamily="34" charset="0"/>
              </a:rPr>
              <a:t>House</a:t>
            </a:r>
          </a:p>
        </p:txBody>
      </p:sp>
      <p:cxnSp>
        <p:nvCxnSpPr>
          <p:cNvPr id="16" name="Straight Arrow Connector 15">
            <a:extLst>
              <a:ext uri="{FF2B5EF4-FFF2-40B4-BE49-F238E27FC236}">
                <a16:creationId xmlns:a16="http://schemas.microsoft.com/office/drawing/2014/main" id="{EA286B3F-BFC3-44F7-80B4-AA40ED73F2D2}"/>
              </a:ext>
            </a:extLst>
          </p:cNvPr>
          <p:cNvCxnSpPr/>
          <p:nvPr/>
        </p:nvCxnSpPr>
        <p:spPr>
          <a:xfrm>
            <a:off x="4250877" y="6923684"/>
            <a:ext cx="3657154" cy="562119"/>
          </a:xfrm>
          <a:prstGeom prst="straightConnector1">
            <a:avLst/>
          </a:prstGeom>
          <a:ln w="50800">
            <a:solidFill>
              <a:schemeClr val="bg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94222" name="TextBox 1">
            <a:extLst>
              <a:ext uri="{FF2B5EF4-FFF2-40B4-BE49-F238E27FC236}">
                <a16:creationId xmlns:a16="http://schemas.microsoft.com/office/drawing/2014/main" id="{AB396FEE-AF1C-4D9C-A8A4-D5BE92A29A20}"/>
              </a:ext>
            </a:extLst>
          </p:cNvPr>
          <p:cNvSpPr txBox="1">
            <a:spLocks noChangeArrowheads="1"/>
          </p:cNvSpPr>
          <p:nvPr/>
        </p:nvSpPr>
        <p:spPr bwMode="auto">
          <a:xfrm>
            <a:off x="6501607" y="1688538"/>
            <a:ext cx="550151" cy="8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eaLnBrk="0" fontAlgn="base" hangingPunct="0">
              <a:spcBef>
                <a:spcPct val="0"/>
              </a:spcBef>
              <a:spcAft>
                <a:spcPct val="0"/>
              </a:spcAft>
            </a:pPr>
            <a:r>
              <a:rPr lang="en-GB" altLang="en-US" sz="5119" b="1">
                <a:solidFill>
                  <a:srgbClr val="FF0000"/>
                </a:solidFill>
              </a:rPr>
              <a:t>1</a:t>
            </a:r>
          </a:p>
        </p:txBody>
      </p:sp>
      <p:sp>
        <p:nvSpPr>
          <p:cNvPr id="94223" name="TextBox 17">
            <a:extLst>
              <a:ext uri="{FF2B5EF4-FFF2-40B4-BE49-F238E27FC236}">
                <a16:creationId xmlns:a16="http://schemas.microsoft.com/office/drawing/2014/main" id="{3FF95C9F-950C-4016-A076-33599A478BBC}"/>
              </a:ext>
            </a:extLst>
          </p:cNvPr>
          <p:cNvSpPr txBox="1">
            <a:spLocks noChangeArrowheads="1"/>
          </p:cNvSpPr>
          <p:nvPr/>
        </p:nvSpPr>
        <p:spPr bwMode="auto">
          <a:xfrm>
            <a:off x="6553530" y="4555566"/>
            <a:ext cx="550151" cy="8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eaLnBrk="0" fontAlgn="base" hangingPunct="0">
              <a:spcBef>
                <a:spcPct val="0"/>
              </a:spcBef>
              <a:spcAft>
                <a:spcPct val="0"/>
              </a:spcAft>
            </a:pPr>
            <a:r>
              <a:rPr lang="en-GB" altLang="en-US" sz="5119" b="1">
                <a:solidFill>
                  <a:srgbClr val="FF0000"/>
                </a:solidFill>
              </a:rPr>
              <a:t>2</a:t>
            </a:r>
          </a:p>
        </p:txBody>
      </p:sp>
      <p:sp>
        <p:nvSpPr>
          <p:cNvPr id="94224" name="TextBox 18">
            <a:extLst>
              <a:ext uri="{FF2B5EF4-FFF2-40B4-BE49-F238E27FC236}">
                <a16:creationId xmlns:a16="http://schemas.microsoft.com/office/drawing/2014/main" id="{8E42725A-9F00-4F9D-B430-BBFF2ABAA0B4}"/>
              </a:ext>
            </a:extLst>
          </p:cNvPr>
          <p:cNvSpPr txBox="1">
            <a:spLocks noChangeArrowheads="1"/>
          </p:cNvSpPr>
          <p:nvPr/>
        </p:nvSpPr>
        <p:spPr bwMode="auto">
          <a:xfrm>
            <a:off x="1864697" y="3792530"/>
            <a:ext cx="550151" cy="8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eaLnBrk="0" fontAlgn="base" hangingPunct="0">
              <a:spcBef>
                <a:spcPct val="0"/>
              </a:spcBef>
              <a:spcAft>
                <a:spcPct val="0"/>
              </a:spcAft>
            </a:pPr>
            <a:r>
              <a:rPr lang="en-GB" altLang="en-US" sz="5119" b="1">
                <a:solidFill>
                  <a:srgbClr val="FF0000"/>
                </a:solidFill>
              </a:rPr>
              <a:t>3</a:t>
            </a:r>
          </a:p>
        </p:txBody>
      </p:sp>
      <p:sp>
        <p:nvSpPr>
          <p:cNvPr id="94225" name="TextBox 1">
            <a:extLst>
              <a:ext uri="{FF2B5EF4-FFF2-40B4-BE49-F238E27FC236}">
                <a16:creationId xmlns:a16="http://schemas.microsoft.com/office/drawing/2014/main" id="{3B0FC177-440D-4580-89D0-683440D9FA7B}"/>
              </a:ext>
            </a:extLst>
          </p:cNvPr>
          <p:cNvSpPr txBox="1">
            <a:spLocks noChangeArrowheads="1"/>
          </p:cNvSpPr>
          <p:nvPr/>
        </p:nvSpPr>
        <p:spPr bwMode="auto">
          <a:xfrm>
            <a:off x="7628101" y="1191887"/>
            <a:ext cx="3788089"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eaLnBrk="0" fontAlgn="base" hangingPunct="0">
              <a:spcBef>
                <a:spcPct val="0"/>
              </a:spcBef>
              <a:spcAft>
                <a:spcPct val="0"/>
              </a:spcAft>
            </a:pPr>
            <a:r>
              <a:rPr lang="en-GB" altLang="en-US" sz="3413">
                <a:solidFill>
                  <a:srgbClr val="FFFFFF"/>
                </a:solidFill>
              </a:rPr>
              <a:t>Insp Dave Hollies</a:t>
            </a:r>
          </a:p>
        </p:txBody>
      </p:sp>
    </p:spTree>
    <p:extLst>
      <p:ext uri="{BB962C8B-B14F-4D97-AF65-F5344CB8AC3E}">
        <p14:creationId xmlns:p14="http://schemas.microsoft.com/office/powerpoint/2010/main" val="32782474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B8973B4-48C1-42FA-AF97-BA76BFEB0619}"/>
              </a:ext>
            </a:extLst>
          </p:cNvPr>
          <p:cNvCxnSpPr/>
          <p:nvPr/>
        </p:nvCxnSpPr>
        <p:spPr>
          <a:xfrm>
            <a:off x="952666" y="1760777"/>
            <a:ext cx="52419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6259" name="TextBox 31">
            <a:extLst>
              <a:ext uri="{FF2B5EF4-FFF2-40B4-BE49-F238E27FC236}">
                <a16:creationId xmlns:a16="http://schemas.microsoft.com/office/drawing/2014/main" id="{84A49D64-2340-49BD-B8C0-795DFB4D3C10}"/>
              </a:ext>
            </a:extLst>
          </p:cNvPr>
          <p:cNvSpPr txBox="1">
            <a:spLocks noChangeArrowheads="1"/>
          </p:cNvSpPr>
          <p:nvPr/>
        </p:nvSpPr>
        <p:spPr bwMode="auto">
          <a:xfrm>
            <a:off x="984271" y="1943635"/>
            <a:ext cx="5210315"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fontAlgn="base">
              <a:spcBef>
                <a:spcPct val="0"/>
              </a:spcBef>
              <a:spcAft>
                <a:spcPct val="0"/>
              </a:spcAft>
            </a:pPr>
            <a:r>
              <a:rPr lang="en-US" altLang="en-US" sz="2560">
                <a:solidFill>
                  <a:srgbClr val="000000"/>
                </a:solidFill>
                <a:latin typeface="Britannic Bold" panose="020B0903060703020204" pitchFamily="34" charset="0"/>
              </a:rPr>
              <a:t>Clear drop off in trade post-trial start date</a:t>
            </a:r>
          </a:p>
        </p:txBody>
      </p:sp>
      <p:sp>
        <p:nvSpPr>
          <p:cNvPr id="96260" name="TextBox 130">
            <a:extLst>
              <a:ext uri="{FF2B5EF4-FFF2-40B4-BE49-F238E27FC236}">
                <a16:creationId xmlns:a16="http://schemas.microsoft.com/office/drawing/2014/main" id="{2FE9F32C-9895-446A-8D74-56CB9C6522E3}"/>
              </a:ext>
            </a:extLst>
          </p:cNvPr>
          <p:cNvSpPr txBox="1">
            <a:spLocks noChangeArrowheads="1"/>
          </p:cNvSpPr>
          <p:nvPr/>
        </p:nvSpPr>
        <p:spPr bwMode="auto">
          <a:xfrm>
            <a:off x="975241" y="2885014"/>
            <a:ext cx="2677398" cy="44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fontAlgn="base">
              <a:spcBef>
                <a:spcPct val="0"/>
              </a:spcBef>
              <a:spcAft>
                <a:spcPct val="0"/>
              </a:spcAft>
            </a:pPr>
            <a:r>
              <a:rPr lang="en-US" altLang="en-US" sz="2275">
                <a:solidFill>
                  <a:srgbClr val="FF0000"/>
                </a:solidFill>
                <a:latin typeface="Britannic Bold" panose="020B0903060703020204" pitchFamily="34" charset="0"/>
              </a:rPr>
              <a:t>Individual lines</a:t>
            </a:r>
          </a:p>
        </p:txBody>
      </p:sp>
      <p:cxnSp>
        <p:nvCxnSpPr>
          <p:cNvPr id="17" name="Straight Connector 16">
            <a:extLst>
              <a:ext uri="{FF2B5EF4-FFF2-40B4-BE49-F238E27FC236}">
                <a16:creationId xmlns:a16="http://schemas.microsoft.com/office/drawing/2014/main" id="{5BC10466-30C5-4DAC-AD73-D6F191AB1DE3}"/>
              </a:ext>
            </a:extLst>
          </p:cNvPr>
          <p:cNvCxnSpPr/>
          <p:nvPr/>
        </p:nvCxnSpPr>
        <p:spPr>
          <a:xfrm>
            <a:off x="972984" y="3411011"/>
            <a:ext cx="514033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603B72A8-DF55-4D7B-9954-F1CCD827B148}"/>
              </a:ext>
            </a:extLst>
          </p:cNvPr>
          <p:cNvCxnSpPr/>
          <p:nvPr/>
        </p:nvCxnSpPr>
        <p:spPr>
          <a:xfrm>
            <a:off x="6652860" y="1760777"/>
            <a:ext cx="549476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FCAE2571-6121-4808-8C01-017EB3CDB6A3}"/>
              </a:ext>
            </a:extLst>
          </p:cNvPr>
          <p:cNvCxnSpPr/>
          <p:nvPr/>
        </p:nvCxnSpPr>
        <p:spPr>
          <a:xfrm>
            <a:off x="6765735" y="7011727"/>
            <a:ext cx="538188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90700D55-D3B6-4A85-84F4-215DE4432EED}"/>
              </a:ext>
            </a:extLst>
          </p:cNvPr>
          <p:cNvCxnSpPr/>
          <p:nvPr/>
        </p:nvCxnSpPr>
        <p:spPr>
          <a:xfrm>
            <a:off x="952666" y="1404092"/>
            <a:ext cx="11194954" cy="0"/>
          </a:xfrm>
          <a:prstGeom prst="line">
            <a:avLst/>
          </a:prstGeom>
          <a:ln>
            <a:solidFill>
              <a:srgbClr val="4BACC6"/>
            </a:solidFill>
          </a:ln>
        </p:spPr>
        <p:style>
          <a:lnRef idx="1">
            <a:schemeClr val="accent5"/>
          </a:lnRef>
          <a:fillRef idx="0">
            <a:schemeClr val="accent5"/>
          </a:fillRef>
          <a:effectRef idx="0">
            <a:schemeClr val="accent5"/>
          </a:effectRef>
          <a:fontRef idx="minor">
            <a:schemeClr val="tx1"/>
          </a:fontRef>
        </p:style>
      </p:cxnSp>
      <p:cxnSp>
        <p:nvCxnSpPr>
          <p:cNvPr id="102" name="Straight Connector 101">
            <a:extLst>
              <a:ext uri="{FF2B5EF4-FFF2-40B4-BE49-F238E27FC236}">
                <a16:creationId xmlns:a16="http://schemas.microsoft.com/office/drawing/2014/main" id="{E4B65CD7-0FA6-4597-AFF8-9C9990636FB5}"/>
              </a:ext>
            </a:extLst>
          </p:cNvPr>
          <p:cNvCxnSpPr/>
          <p:nvPr/>
        </p:nvCxnSpPr>
        <p:spPr>
          <a:xfrm>
            <a:off x="952666" y="1264127"/>
            <a:ext cx="11194954" cy="0"/>
          </a:xfrm>
          <a:prstGeom prst="line">
            <a:avLst/>
          </a:prstGeom>
          <a:ln>
            <a:solidFill>
              <a:srgbClr val="4BACC6"/>
            </a:solidFill>
          </a:ln>
        </p:spPr>
        <p:style>
          <a:lnRef idx="1">
            <a:schemeClr val="accent5"/>
          </a:lnRef>
          <a:fillRef idx="0">
            <a:schemeClr val="accent5"/>
          </a:fillRef>
          <a:effectRef idx="0">
            <a:schemeClr val="accent5"/>
          </a:effectRef>
          <a:fontRef idx="minor">
            <a:schemeClr val="tx1"/>
          </a:fontRef>
        </p:style>
      </p:cxnSp>
      <p:sp>
        <p:nvSpPr>
          <p:cNvPr id="96266" name="TextBox 31">
            <a:extLst>
              <a:ext uri="{FF2B5EF4-FFF2-40B4-BE49-F238E27FC236}">
                <a16:creationId xmlns:a16="http://schemas.microsoft.com/office/drawing/2014/main" id="{47D8C882-7AFA-4CA8-B984-4793E99E0A89}"/>
              </a:ext>
            </a:extLst>
          </p:cNvPr>
          <p:cNvSpPr txBox="1">
            <a:spLocks noChangeArrowheads="1"/>
          </p:cNvSpPr>
          <p:nvPr/>
        </p:nvSpPr>
        <p:spPr bwMode="auto">
          <a:xfrm>
            <a:off x="6777021" y="7169753"/>
            <a:ext cx="5210315"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fontAlgn="base">
              <a:spcBef>
                <a:spcPct val="0"/>
              </a:spcBef>
              <a:spcAft>
                <a:spcPct val="0"/>
              </a:spcAft>
            </a:pPr>
            <a:r>
              <a:rPr lang="en-US" altLang="en-US" sz="2560">
                <a:solidFill>
                  <a:srgbClr val="0070C0"/>
                </a:solidFill>
                <a:latin typeface="Britannic Bold" panose="020B0903060703020204" pitchFamily="34" charset="0"/>
              </a:rPr>
              <a:t>Collectively decrease shown in ability to contact demand</a:t>
            </a:r>
          </a:p>
        </p:txBody>
      </p:sp>
      <p:sp>
        <p:nvSpPr>
          <p:cNvPr id="96267" name="TextBox 130">
            <a:extLst>
              <a:ext uri="{FF2B5EF4-FFF2-40B4-BE49-F238E27FC236}">
                <a16:creationId xmlns:a16="http://schemas.microsoft.com/office/drawing/2014/main" id="{D3A4CF14-685B-4153-9072-8CCD413EBAF2}"/>
              </a:ext>
            </a:extLst>
          </p:cNvPr>
          <p:cNvSpPr txBox="1">
            <a:spLocks noChangeArrowheads="1"/>
          </p:cNvSpPr>
          <p:nvPr/>
        </p:nvSpPr>
        <p:spPr bwMode="auto">
          <a:xfrm>
            <a:off x="6765735" y="8108874"/>
            <a:ext cx="2677398" cy="44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277" fontAlgn="base">
              <a:spcBef>
                <a:spcPct val="0"/>
              </a:spcBef>
              <a:spcAft>
                <a:spcPct val="0"/>
              </a:spcAft>
            </a:pPr>
            <a:r>
              <a:rPr lang="en-US" altLang="en-US" sz="2275">
                <a:solidFill>
                  <a:srgbClr val="FF0000"/>
                </a:solidFill>
                <a:latin typeface="Britannic Bold" panose="020B0903060703020204" pitchFamily="34" charset="0"/>
              </a:rPr>
              <a:t>Collective Impact</a:t>
            </a:r>
          </a:p>
        </p:txBody>
      </p:sp>
      <p:cxnSp>
        <p:nvCxnSpPr>
          <p:cNvPr id="111" name="Straight Connector 110">
            <a:extLst>
              <a:ext uri="{FF2B5EF4-FFF2-40B4-BE49-F238E27FC236}">
                <a16:creationId xmlns:a16="http://schemas.microsoft.com/office/drawing/2014/main" id="{8EA5F834-E605-4638-B367-5CFB492A5775}"/>
              </a:ext>
            </a:extLst>
          </p:cNvPr>
          <p:cNvCxnSpPr/>
          <p:nvPr/>
        </p:nvCxnSpPr>
        <p:spPr>
          <a:xfrm flipV="1">
            <a:off x="6763477" y="8634871"/>
            <a:ext cx="535253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18" name="Chart 17">
            <a:extLst>
              <a:ext uri="{FF2B5EF4-FFF2-40B4-BE49-F238E27FC236}">
                <a16:creationId xmlns:a16="http://schemas.microsoft.com/office/drawing/2014/main" id="{2096D137-7AF1-4074-9BE8-AD116ECF483B}"/>
              </a:ext>
            </a:extLst>
          </p:cNvPr>
          <p:cNvGraphicFramePr/>
          <p:nvPr/>
        </p:nvGraphicFramePr>
        <p:xfrm>
          <a:off x="634358" y="3560653"/>
          <a:ext cx="5915785" cy="53580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94877D81-463E-426F-AC78-41F4F082F595}"/>
              </a:ext>
            </a:extLst>
          </p:cNvPr>
          <p:cNvGraphicFramePr/>
          <p:nvPr/>
        </p:nvGraphicFramePr>
        <p:xfrm>
          <a:off x="6652861" y="1944371"/>
          <a:ext cx="5855702" cy="48483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711929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Content Placeholder 2">
            <a:extLst>
              <a:ext uri="{FF2B5EF4-FFF2-40B4-BE49-F238E27FC236}">
                <a16:creationId xmlns:a16="http://schemas.microsoft.com/office/drawing/2014/main" id="{D70B1AD4-7BCC-4105-B908-417333DCBF24}"/>
              </a:ext>
            </a:extLst>
          </p:cNvPr>
          <p:cNvSpPr>
            <a:spLocks noGrp="1"/>
          </p:cNvSpPr>
          <p:nvPr>
            <p:ph idx="1"/>
          </p:nvPr>
        </p:nvSpPr>
        <p:spPr bwMode="auto">
          <a:xfrm>
            <a:off x="650160" y="2277745"/>
            <a:ext cx="5851446" cy="6436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32" tIns="65016" rIns="130032" bIns="65016" numCol="1" anchor="t" anchorCtr="0" compatLnSpc="1">
            <a:prstTxWarp prst="textNoShape">
              <a:avLst/>
            </a:prstTxWarp>
          </a:bodyPr>
          <a:lstStyle/>
          <a:p>
            <a:pPr marL="0" indent="0">
              <a:buNone/>
            </a:pPr>
            <a:r>
              <a:rPr lang="en-GB" altLang="en-US" sz="3413" i="1"/>
              <a:t>The microscope showed us there is more to a drop of pond water than we think we see. The telescope showed us there is more to the night sky than we think we see. And new digital data now show us there’s more to human society than we think we see.</a:t>
            </a:r>
            <a:endParaRPr lang="en-GB" altLang="en-US" sz="3413"/>
          </a:p>
        </p:txBody>
      </p:sp>
      <p:pic>
        <p:nvPicPr>
          <p:cNvPr id="98307" name="Picture 3">
            <a:extLst>
              <a:ext uri="{FF2B5EF4-FFF2-40B4-BE49-F238E27FC236}">
                <a16:creationId xmlns:a16="http://schemas.microsoft.com/office/drawing/2014/main" id="{5E6E567B-1905-45D7-9F9E-57EF2EB5ED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22668" y="2277745"/>
            <a:ext cx="4212499" cy="638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393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71854" y="1806421"/>
            <a:ext cx="11059504" cy="6143933"/>
          </a:xfrm>
        </p:spPr>
        <p:txBody>
          <a:bodyPr/>
          <a:lstStyle/>
          <a:p>
            <a:pPr algn="ctr" eaLnBrk="1" hangingPunct="1">
              <a:lnSpc>
                <a:spcPct val="120000"/>
              </a:lnSpc>
            </a:pPr>
            <a:br>
              <a:rPr lang="en-GB" sz="5119" dirty="0"/>
            </a:br>
            <a:br>
              <a:rPr lang="en-GB" sz="5119" dirty="0"/>
            </a:br>
            <a:r>
              <a:rPr lang="en-GB" sz="6257" dirty="0"/>
              <a:t>Society of Evidence Based Policing (SEBP)</a:t>
            </a:r>
            <a:br>
              <a:rPr lang="en-GB" sz="6257" dirty="0"/>
            </a:br>
            <a:br>
              <a:rPr lang="en-GB" sz="5119" dirty="0"/>
            </a:br>
            <a:r>
              <a:rPr lang="en-GB" sz="3982" dirty="0"/>
              <a:t>Chief Constable</a:t>
            </a:r>
            <a:br>
              <a:rPr lang="en-GB" sz="3982" dirty="0"/>
            </a:br>
            <a:r>
              <a:rPr lang="en-GB" sz="3982" dirty="0"/>
              <a:t>Francis Habgood QPM</a:t>
            </a:r>
            <a:br>
              <a:rPr lang="en-GB" sz="6257" dirty="0"/>
            </a:br>
            <a:br>
              <a:rPr lang="en-GB" sz="3413" dirty="0"/>
            </a:br>
            <a:br>
              <a:rPr lang="en-GB" sz="5119" dirty="0"/>
            </a:br>
            <a:endParaRPr lang="en-US" sz="3413" dirty="0"/>
          </a:p>
        </p:txBody>
      </p:sp>
      <p:sp>
        <p:nvSpPr>
          <p:cNvPr id="2051" name="AutoShape 2" descr="data:image/jpeg;base64,/9j/4AAQSkZJRgABAQAAAQABAAD/2wCEAAkGBhQSERQUExQWFRQWGBoaFhgYGRUcGxkdHhoYGxgfHB0YGyciHxokGRoXHzEkJCcqLSwsIB4xNTEqNSYrLCkBCQoKDgwOGg8PGi0lHyU1KSwuKSwsLjQpNCwpKSwpLDApLS8sLCktLCkuKS0wKSksLCwsLCwsKSwsLCkpLCwsLP/AABEIAIABigMBIgACEQEDEQH/xAAcAAEAAwEAAwEAAAAAAAAAAAAABQYHBAIDCAH/xABLEAACAQMCBAQDBQQFCQUJAAABAgMABBESIQUGMUEHEyJRMmFxCBSBkbIzQnOhIzQ1dNEkNmJygrGzwfBSg5LD8RUXJUNEVISi4f/EABoBAQADAQEBAAAAAAAAAAAAAAABAwQCBQb/xAAwEQACAgEDAgMHAgcAAAAAAAAAAQIRAxIhMQRBIlFxE2GBobHR8BThBQYyM5HB8f/aAAwDAQACEQMRAD8A26lKUIFKUoBShNZrb+I7xtJ5qka21J6JGCKMrvpz3XGcjc9K5cknuSk3wXXmLiphiJQr5hwEDZwTkavbOFy2M74qE4NzK7SRBiWWXYMN1JHUjAGNwcAZBXBJzVb41zNNLHISEZxGgVMkIupgXY6j+0ACY36sdiM16eRoJRdLazRyL5Yd8jTpB279R1HQ+1TGSfBYsTcXK1t2vc1oUqHueZoYlDHUVLhAwxgkntkgtj5Zz2zUtHIGAIOQRkH3HapKjypSlAKUpQClKUApSlAKUpQClKUApSlAKUpQClKUApSlAKUpQClKUApSlAKUpQClKUApSlAKUpQClKUApSlAKUpQAmlUbmrm4tdR2MEnluzATPjdVIBwhzgNv1PSrBYcxJJFLKmWjhZ1LZB1+WBqK7++Rv3BqLR24NJN9yZzSs9n43I97Gsd4Vt3AkJyvpHdDlfSSRgDrVi4tzfHBFBN1ilkCaj6dIOr1EEZ2x0+vtURknZDiywA1mPGuDT/AH2Z5QrKxVoiFYqRjTpIGcFVxk9/nUjyLzIGurq2WR5U8xmhJy2lf3gWJ+HVstWPm3i01tbNNCiyFN3Vi3wdyMdSP8aiUYzW52oyhLT3+5UeE233ViQfKJ6ah/RuPhUk41ucsCem5UbYFWOxbD3CYiE/lAtoU41FTqPufVpPvjFQtxzf984fNLFbuXjCFc+5IOpGXc6SO3XA+lVzkPmO4a4Xz2kZVchnYZ0sVwysQB8hvgD2rtNUkdfpp1KTrbtasu/LXD7aVT5cWIxgoDqDL1DY7hSwJ6nP4VakQAAAYAGAPYVmnLnMc018IbYeXDks2tQSI1Y5AI6AuSo7j079a0wml2VzxSx0pDNKzHhfiL5vEJXlcwW0UTjy33LMCN8AfFnO3sMe9XXi3EibcNFKInZBIuoKSVGGYaW76c/Q4rnUqsSxyjSZM0qs8qcWkkLedMrajiNcICcDUxGkDIwR+Rr18xc1Ya7tYn8u5jtzMjEDB2PTJ6jAzn3pGSkrRGl3RaqVUeROcmvgQVx5ccep9/U51BwB7DA/P2q3VKdiUXB0xSlKk5FKUoBSlKAUpSgFKUoBSlKAUpSgFKUoBSlKAUpSgFKUoBSlKAUpSgFKUoBSlKAUpSgFKUoDC/FThUq3zyt8EoUowBAwoAwdt3BGfmMVqcHDYLXhpjB0xLC2p+p3UlmI7nfNSPG+BxXcRimXUpwfYgjoQexrNOOWEqWskUN1eyQtGwQGKMxFc5I1sA2NI7Hodh2rjTTbNLye0hGHdHVFw5JSjKsvk/dfOIOgO3qZRjbAyoz9MCrJDwu3ueEqobXF5WpHOAwK5IPyYHY/jWVWfNk8eAJNRjhaBQVXaM7knA3OB1+m1Wvlvgeu1VJbm4a29OkQyRaQW3ZWCxhju2e9V49O+lFmbDPDTm+5z+FfDWTVdHOklo440H7TB9R36KD+H5Cr7HxNnt7gyodg58tlKnQVOAc9R1GR7VTObOLrYXC2qr5cRgPlNmQKGz1fyzqI1as46nGelQy8xzmCJPNjuSrgS6nK6oxlgpZwHYYUZ9JzsO2TdFRSopze0yXlfH58Dxm4tc2sSw2mZIkKyO5iYb6zgepsaBpO4x7neuW+495Ecyfd2E2oyMcow0ORpbYnqNiR779qn+Fc0ec12Y085SqEopYAYXBDSYBZCQfSF3HU4qD41PBbTXMKgSzSR+SoHwosmHzgbgjYBSSe5I3qyqM7zSbt9uff6+ZPeEF8Zp5pSF3hjGwA0nVuFXUTpbYlvcCrvxSZ5fMARni0lGCndgQQ5TG+tTjGfnWGcE47LYzrNHpUnIIIyo2BdDj90+lgc9xjpVtuub0do5dcgRdTNaldQYk6m0uDpxqOAWAIGetVaknTN/6SeZKeLdfNNdnXyfkeiLlSNOJQQyTebFIdQkIKlt2DIcdG1jB+Z+daHzHwiO5uYYdelhGxK4BGnIAznYgtt3+lVTlWwF9YSSXoc+XKTBMpOsg46ZGMA4XJ64yemaj+KX81newy+ZLK6KwBmaNg6EHA9Bz1JOSfbtVclFRd8EtTzSUG/EtqLDwC2WNrW5ZhiSVk6DupVN+v+/G3So3xt4eii3uFOmYt5Wx6rhn377H+RwartjxyV1toTIYoo5PMBRV1AtuB6tiA2fz71ofC+TxNMst3NPctGcokvl+WDgbgRjB3I646dCKiCWiokThLBkUp+pz+FdtcLF64hHCRlSR63YnOo+yhdhmr/X4q4FftXJUqMmSbnJyfcUpWO+OniBJBpsoG0l11TMOoU/CoPbOCSR9Kk4L/AH/iJw+Fykl5CrDqNWcf+EEZqR4TzHbXQzBPHL3wjAn8uv8AKsY5Q8A/vFuk11O0bSAMqRhTpUjI1E53II2HT51YeV/B5+HcUgnil82ABw+oBXUlCB02Zc+2Pp3oSaxSlKEClKUApSlAKUr13E4RWZjhVBJJ6ADrQHsri4hxuCDHnTRxZ/7bqv8AvNe6xvFljSRDlHUMp9wdxWOfaP4eNNpNtq1PGdtyMBhv8t/zoDYbDiUU664ZEkTONSMGGR1GR3rpqleDVro4Na5XBYO311SOVP4rpq60ApSlAeMsoVSzHAUEk+wG5qr/APvT4X/97D+bf4VaXXIIPQ7H8a+SuXeDRz8WjtpATE9yUYAkHTqYdR9KA+n+Fc22lyQILmGRm6KrjUf9nr/Kpevn/wATPCJbCNryzkYRpp1RnUWXJA1K47ZI69M9atXgdz5NeJJbXD65IQGR2yWZSSG1EncqdO/t1oSatSlKEClKUApSlARfF+abW1/rFxFEfZmGfy69x2rtsb9Jo1kiYOjjKsOhHuK+fftC8PCcRjkGMywAnburMufntj8hW88u2nlWlvHt6Io1JHQ4QCgJClKUApSlAKz/AMTVS3tQI00mVyCV1ABdJZwMHClsAHA6Fq0Cqv4k8JM9hJp+OMiVcf6OdX/6Fq5lxsd461rVwZXcWEBdZCjrahQz9cK2gkpq6AswGATvkYFa3wOzjWzjktwkjmJcOAoLHA3JAwDn8q+fWsyz6yz6TuV3IJ/2djWn+G3EfKiGhxo1s0sRxkZA9Uf5DI3z9axwyRxNW3v9T0+q6ebjrfC2XodPiCQsINxBJMFJK+pFdT3McijB26oRv2zg1QuAWKXtygi1QRoC5dDI7kjHp14ABGR0GKvPPPNzqVaMkx69CL6Ckmnd2fUDlew26g/Wqdd80yG5M8UccepSHX9050gnCjIJ0qT6jkgdNxWtzjdsrw9J1mTFWFNxfPl9jQuVeCraXNxnALldeBhSyg5IXsGR1b2yDVP43wBje3bLpWOSRR5qgs4j8tA4Q/CpGCNyDXhHzeryHzUdUl9VwUPqZxnGkncR4JGO426Zqr8187LcJJHPDIcYEOmXQqDfGUWPSxPfP4Yq1Ti1szDm6HPh/uQaXn2+xbm4Xa3ctwquRC3kBAAoKqqCLUCSQ2lwobByA3bpUDy1bolwsMlqblNZUFjImD7NjKnr03+nSqTa8bMbq8a4kB2752wdsbjG3/W1u4X41T2sHkxW8SjLMXy7MzMSWYljjUT8q52ZEbxvws26KOYrH5SlUBAKkIsenvhCNWME4zg+4qA524ZbxvEoVQXSVY0UAepRrU9NvVt2rq4fxaSCT1GWTzkGhZXH7Xrp9kBUgggYI3xVD8QoXa41SSapCAcDJVOuFHfGPbB71mz5YrwN7s19L08sk/C/ecnFCsFvo8pRdLISxIGQqkEKcHGD7+2a2/gEiPbRSIgQSIr4AxuwBO1YLy3wbzp44NmEjYc9fSd2+gwK+h4Iwqqo2AAAA9hsP5VOBNJnfXrS1f8AVyzzpSlaDzhXzX47cLkj4o0pB0TIhQ9vSArAfMYB/GvpSoPm/k+DiNuYZ1+aOMakb3U/7x3oCteFviVDfQxQOwS6RApU7eZpHxJ77dR1rQQa+V+bPDa94ZIXAZ41OUnizt7Zxujf9Zq7+FnjJI0sdpfPrDnTHMx9QJ6Bz3B6A9c9c9aEmy8W4tFbRPNM4SNBlmPb8u5O1ZXc+K99xBpIuE2jEKQDM5HpySM4OFGR7knHaoj7Q/MTmaGzUkIEErjcBmYsq598BT+daxyLwCOzsYIkVR6FZyP3mIBYk9zQGW2XjVfWU/k8TtvbOBodem4GdLe+xrXrLi63dsJbWQESISj4yAcbZHuG2IqD8UeV4rzh82pR5kSF430gspXcgHGcEDBFUP7OPGmIubYklV0yoPbJ0v8An6aA9fIvifxK94lHaSmNV1P5uIxkBAdQ67bjGfnWucyTyx2k7wkCVI2ZMjIyoyMj22rC/CL/ADgm/wDyf11u3Mf9UuP4Mn6GoDMPCnxGv+JXjRzNH5UcZdtMeCdwFGc7bnP4VEeN/PU74tY45oICWDu6snnlSBhcjeMbH55Ffv2bf215/Di/U9dH2lB/Uf8Av/8AyqA5+BeIvGY7eGOLhxeNURUbyZzqUAAHI26b5FSn2iGJtLInYmRs/XyxWkclD/4dZ/wIv0Cs5+0d/VrT+M/6KA8rTxMThvCLGNEM1y1urBBnCrv6nI6DY7fLtUdy59oR2nRLuGNY2YAyIWGjO2SCTkA9a0HwssI14VaMqIGeJS5CjLHpuep2rIPH7gsUF9G0SBDLFqcKAAWDEZwO5HWgPoxHBGRuDX7XFwPV92g141+VHqx0zoGcfLNdtCBXyvyb/b8H98P62r6or5U5TiDcdhU5wbthsWU/G3QqQR+BoSa944c3QxWL2edU84X0j91QysWb26YHvUB9nrlmVDNeOpWN0EcWf3/VliPkMAZ+tc3id4PtCGvLRnlA9Usch8xgBvqBb4gO4Odvep7wa8TfvSizuCBMg/oiqqodAOmFwAw+QAIoCM8SfE3iPD79oIjGYyFaPVGCcN2znfDZFa/wtZPJj805l0LrIGBqx6tu2+awPx6/taH+FH+tq+hl6UIMP5g8UeJw8VexRoseesaExgnDldJOO4DDNbTcXSwxl5XCqi5dzsBjqflXz/xX/O5f73F+hKsP2ieYHRILVThXzJJg7nGygj2zk/PFCTpvPGa6upHi4VZNNpOPMYMevQ6RsB7ajXo4Pz9xpL63t7y2CrPIqbx6durFWVsEhcnGavXhhy4lnw2BQqiSRBJKwAyzMNW574BAH0qzy26tjUobSdS5AOCOhGeh+dAYJ9o7+uW38A/rNbit4kNsJJGCokYZmJwAAorDvtG/1y2/gH9Zrx8QueJOIyw8MsyfLJRHOQBK+FGP9RTv8z22FASvLXiPxbid40dqI0g1El2jz5aZ2yc7tjt3+lX3n7n9OFW6l/6Wd9o06aiMamJHRR/6V38k8nxcOtVhjwW6yPjBd+5+nYfKsj+0XYSfereY5MRi0L1wHDMWH1IKn8PlQE1bc78fuI1uYLKPyDuExlmGeoDMGx8x1q08O8QJZIY3aBVZkVmXL7EqCRuOxr88NPEW3vbeKLUsdwihTETudIxlc9QQPqKvHlL7D8hQHlXjLGGBB3BGCPevKvGSQKCSQANyT0A70IPnrj/Bfut3NADuDsQMenqo+oGNq5eHXA9Lj5bDrjO4/HB/nVl49epJdTzsiyJOuIhnBAHoDEDO/pOM+4rq4f4dxiEzTF0Z2zHGWzt2DADck5O3vXm5pRiz6SGdQwr2i5VHlzxIr2sMifAZEVMfDgRuTp3P7xIPzHyqmwNpLk4X+j6OHOdQJGFXvuPpn5VMc1SvFGLMnIjmLIT+6CjKwOBvvvn61GXc+ollC6MaRqyX2GDnJIPXOce3eulsl+M0dK5/p106W05PxfBNb/Xv5Hoa4DAho/UCuQCdsZznO+SxG+OowRUNNxSNGkSVC2vRlVAx27jt9Bnp7mrPwPl2R4pHQF1ViWiPpOMZ1Jn4jjJ2+WaipOAyC5SSECZnIECsMdACZGGcBVyOpwTVkFuYutlD2DV+JNKrtJK/Pve/vv1OHh/EhFHGzrvHqRZNOoKMghDnY7HcDpkZ61Wr23fOtlbS5JViCAdznG2OtXTm3hN5aRL54jMWoRLkIxdsMS2MagD6yp26io3mO4iMWl5HaUAFANIQdtwBtgAjG3ar14XfmeFszZebOJNCkeWA/olMIzgtqiKNsAdwTqyfwO9ZndXBJOrJYYJY5wNwN/51pVzMt0IJsNpijGgMPSFGkPIw77kbewzURzJwdoJJGbV92mTJKdDJg6Q2TnGr1YH/ACrDklH2mnz7/uez0WVYlpS3fP2Jfwl4OMSXDA5B0JqGD0BYj8wPzrSazXw/5oMcr20/WR9SNgYDEKSu22PY960qt+OtKo87q3J5W5ClKVYZRXLJxONZlhZ1EjqWRSQCwHxYHfHyrqrJ/Grli9uJrSayjdmhD5aNgGUllxjcH8qA1aRAwIIBBGCD0I/wr5I5ltEXis0dqRpFxiLTsAdYxj2Abb8Kvb33M8sfklJwGGnVojVv/GNwfnU14Y+DUkE63V8BrQ6o48hsNv6n7ZBwRjvQkrP2gbVxxCF2GzW6AH3Ks+r9QraeQ+YEvLCCVSudCq4BzpZQAQfY7VyeInIacUtxHq0SodUT4zg4wQf9E7fkKxnhfC+N8FlYwwSMr5BCqZI39jhNwfbpQG+c2cTS3sriV/hWNvxyCAPxJrKPs5cIbN1ckEKQsaex31Nj3x6fzrwm4Hxvjflx3qi1tgdROgKSe3pyWJwdugrYOAcCis4I4IF0pGMD3Pck/MnegMH8JXA5glyQM/eev+tW78xH/I7j+DJ+g1hfNnhTxC0vTc2QaUGUyRtHjWhJLeoH6kZ71buDcH4zeQTHiMjonlvogQIjysUOA5TcJnHpzuflQEB9m79tefw4v1PXR9pP/wCh/wC//wDKr88EOVLyzvZWuLeWJHh0gsMLkMCM7+2amPHHka5vBBNbK0piDI0a4zgkEMAeu+x/D2oC78gXQk4ZZsOnkIPyGP8AeKz/AO0d/VrT+M/6K5fD88fi8m0MAit0wC80a+hM7gYYajucCunxv4He3bW0VvbyzJGpZmUDBY4A9t8A/nQF68MP7Isv4K/86yf7R39ctv4DfrNat4YW80fC7aO4jaOWNWQqwwQAzae/ddJrPvHPlS7vLuA21vLKqREMyjbJYnGc+1AbFw39jF/qJ+kV0VwcAZzaweapWTyk1qRghtI1DH1zXfQgV8r8m/2/B/fD+tq+ob+VlidlUswViFHUnBwB8818x8M5L4vb3SXKWUxkSTzF1KCCck7+rfrQk+meJzokMjOQECMWJ6AaTnNfLPhjFI/FrTyvi80MfbSMls/7OavPFrPmLicfkyxeTC2A6+mMHG/qySxGcVdfDDwrHDNcsriSdwBlQQqLsSBncknqflQGdePf9rQ/wo/1tX0JHICBgg7dqyvxk8MZ751urbDOkel4z1YAkjR2zuRg47VD8nWHMLCO2ZntrdAFLuketUHQKTkk42HtQELxX/O5f73F+hKkPtFcJf7xb3GP6MxmPPswJbB+oP8AI1x8e5CvU4150VvcSQpPE4l3YsF0F21E5JyGrbebOWIuIWr28uQG3Vh1Vh8JGfagI/w05hW84bbyDAZVEbqCNmT0fzAB/GrQTXzvb8hcc4VK5s9TqcZMRVlcZ2yjd9vbI96vPI68duJla/cwQJ6tISJXkIOynAJC9z07UBT/ALRp/wAstv4B/WajvFnk9rKeG9gBWObQ2R+5KAD+Gcah8wam/Gnle+vL9TBayyRRxKoZVGCSSzYOfmB+BrVOI8urf8NW3uU0l4kyOhjkCggj5q3/ADFAc/hxzivEbJJcjzV9Eq5GQwHXA6Buo296luN8Ft72J4J1WRehHdGxkEd1bBBFYf4ecJ4rwq7Lfcp3gf0SqoG4B2ZcnqOo96s/Hl4zbcUuLu0tzNBIEXQcEMAgA9IIIYNnegM98SOQH4PPDJDKxjckxvsHRlIOMg7nBBzVisvH6RY0V1ZnCqGbCbsAMnr3OTTmfhPGeNSwpPZ/d0jJ3OQo1Yyx1Ek4AGwrRbHwjsEiRGiDsqqpYquWIABPw9zvQF3qk+InMCp5dsdREoYyBfiKgEIo9tT4z8gcextPFOKrAE1AnW4UYBONiSdh2ArIOZrrzOIsSC5Y+gKTr6ejG+xXAOPqds7V5JaYmnpcanPftucnAPKjnHmZMaZbTpwzOMAKBnJOrYD860vl2+EjI1wNNwc6EYYVRvhU3ILaevf2wNqqVlyk7yxOmNcSmSUNkksegJ7Md8fSrpdzRvbwEL6pCvlgfFkjqPmBkn5ZrzITepZEtvnzwjX1k4TdJ/n7lS8SrVWiaQaARNqB07so0xkah0Id/wAcVnRWtHtuQbkRX0czaxKrGE6sgPq1A4PwltK9PpWbxvkA/wDXzrXODjuz6P8AlycJwnie9NNfFUWvkzl+41LcRqzKobT6166WUjBJO+V3weh23BryecWkU40SpJGnrZ11EZDbrhMABiSDnuNtqgOFcySWzf0UunJGRkEHcdjnGds/QVfbXxGiKst0E0uPQyAkuuWUllO+dumehBxvV+Jx2PA/jWLJhzyuS0vdV5K6TXarM98ReI6rJY/VlZ1cszEltSTBSDk5GhVGQT0x2NZuoLsB1LEDf3Owqz86vHGxgt5nltxhoxIpXy8liQufmT2708MOBfeuJ26Y9Cv5j/RPVv8AU4FWnjR42PojlmSOOBFcaB5CEajn0hQHGe5Ddce4NV3jHFTbyZ8pvuDfEr7lWO2pM5KrjB07d8Yr223Jk0VxNcTSs8S48lFPwxiQNgj5KM1Y+PWAvFWAHCOupnHXTnbT8z7/AP8AKwZYTpR2/wC/T1NOKUFK5GXXvDmSQGPSoHqRtecjLNG+OvTA9umeta/y3xU3FvG5GGxhwdiGGxyO3v8AQisv5milGCmGXaN9KEENHhcMOuCRkDpg/SrXyzzIuZJWDkSaQcZPrAXCgd2PmYGN/SBVuCUW2kzT1XixRm/z8/0XmlAaVqPNFKUoBSlKAUpSgFKUoBSlKAUqg+I3iRLwyeCNLdZRODpJcr6gwGMAdN13rxh8WVhmWHiFrLZFvhdiGjJyQfUOgyOu9AaBSoLm7mgWdjJdqnnBQpUKdm1EAHI/d3zmujlbjwvbSG5CGPzV1aW6jcj8tqAlaUoDQClKqHN3iCtjdWkBheQ3DYLLn0rnTsMeps4OPagLfSlKAUoDSgFKieYuaraxj8y5kCA7KOrMfZVG5NUm48T798yW3CZng/dZyVYj30gZwaA0ylQfJnMbX1os7xGFyzK0bZyCpweoBqcoBSlKAUpSgFKVDc38xixtJbgxtJoGyr3JOBn2X3PYUBM0qmXXiQE4SnEvu7lTp1RkhSMnSSCRuM9PepfhvH5poY5RasBIiuBrTbUoOP50BJcR4ZHOnlyoHU9j7++2+dzVTt+DAtqDKkjSGIekFlRM+hSf9BWbOCTmrtVF41x0WZa4ZS2m5fVGNOrSyOoIz0J0lvmAR9ac0daUatd/Qsxtp7clrt+ErHG6oSCwOWJy2SMA5+Xb6VAJPJbtCsijVGpQsfSkmVG6NnCnORpYfl1qV5V5piv4fNiDDDFWVuoI/kffIqSvbRZUZHGVYYI6f7vnUvFF1XbghtptM5rHiyykrpZXABKtoOx6EFWIPbvWT878ieTdNKJFitZSWyxYKshOXX0g4BOSNvcVMXHBxbcTFxZOj5ISWNiQiaiBp8zdRvuE3Oe29TPFbh7qF1kKNHpfzYlUagFbTkGQg6gynGwO3bbNiV8jXKCfs5NWt6+hmUHKmpHK3NqPSC2uR12HfDRgn8K57PgBeQostsoGMFmkVT7YZo8YFWO+5Xhtlcyw3E8SMFDxv6gNIOZFIJVd/iHtXBDxuxkCo1n1OF+7Ss0h3xjDfFtjtUOCRhSa2ff1Ie94OuRE89qzb5fVIyfTUIgB8XY9vlWneE3IQsomndQs0319KdVG/v8AEdh29qi5eARW7+b5XlpGFdA4DyNIzME19QCNzpXONs9BUxNxa6uLVFEqI1wGTVp6NkggOpIBIBAOnuOhxXVUW4oaSzNzJGykxhnAJGrZU2wT6mIGMEHO+3vXDwWMsUMYIUOzE+oqqsu6IWxkF8N0wO1V/kvgVpaxKs4/pdRPmP8AsyemEcejTtjBxn8q0RGBG3Ttjpiuad2zQ67ETxjhIZXkQlJQMhhjfA2DA7Hpjeo3lbhKLLK4KspKSadIJSR0yxVsdCmn8z0rr5k5nS2aKLSzyzkrGq6R06li2wUZzv7V6uWZY1mnhWQF08vUuRnaNVzj22z+PaqXBLKpJc3Z2pPQ0WSlKVoKhSlKAUpSgFKUoBSlKAUpSgMz8Xl/yvg398H6oqufN/L8V5aSxTKCpUkHbKsBsy56EVQ/GbiSR3nCNZwFuRIx7BQ8QNSniT4lW9vayRQTJJcyKUREIbSWGMnSdsA/nihJSeRubblOA32hxqs2Xyy6qw0MQSuCN++M+9WybxAmh4fw39m11fYCuw0Rpq/eKr1A1KMAjOKrnDOUnsuWr5plKSzrqKnqAGUIDnudz+NWG25cteI8H4fbSyhJvIR4SGGoEABiBncdiP8ACgJ6OPicMN15s8ExEWqCTyymGAbWHVTuAACPfvUD4Q3fELi1imkmheB5JS+pZDOTqOfVq041fLptXJyHxudYOKWlxMJorJGVJ/caZcgnuBgH5VIeBXE4jwuKLzE8xXkBTUNW7Ejbr03oCL4Hz1xS4m4lBCqTSQyFISwjRUAd1Jc5Go6QMD3r38e5j4lBLwiF2j8+4bTOAkZ31qDpJHpOknpttXp8Hv7T4x/GP/Flrr8Tp1Ti/BWbZRK2/wBWjA6fMigJfmLnG4kuzw/hyobhVDTTSfs4QfkPibp+Y/D1t/7Xtre9knuLeQpDqgZU04IDFyQF6jAwDtv9ar/A71OH8xXy3TJGt0uuKRiAMZyBqPTOCPqKvfM/FIpbG9WOVHZbeQsEZWxlGxnSTjODQFe8Jpr+W0glllhe3cOxBWTziSzfE5bSfVv06VodUDwY4vC3CraMSJ5i61KagGzqJ+HOehzV/oQY5wMji3MU7ykNDYgiFDuCQ2kHf/Sy31x7VsdYtcOOAcZeZ1JtL0N6gMlDnUR88MfxB+VaUvP/AA8rq++W+MZ/aLn8uuflQk8ucOao+H25lYFnZgsUa41SSHZVH/M+1VTinEeN2sX3yQ20kSDXLaorBlXG4EhBJI6/nVd8V+YUuobS+tWMtva3ZV9sAsPLZSM/u7Fc/Or/AMZ5ys34bNN58ZR4HwNSliWUgLpznVqOMUBVeevEuZLSwurGQKly5VlZEYjpkb9GU5FSPjFzbdcOt4JLaQKzOUbUitn05B3Gx2rNuZeFSW/BOELKpU+fI5BBGkOxZc56HTvVn8fuLwz2dt5MqSf0pPoYNgFDjOOlAWfnTme7teI8OhhZWiuCVdCq5Ygj94j0g5HT51wPzXxKy4nbwXphlt7tykZiXBQk4A7E4JAOeo3608RZB/7Z4KM7iRiR8iV/wNefip/aPBP7yf1R0BIcc5vuZ7x7Dhqp5sYBnnk3SLPYKPiauXjHEOJ2fDr+W5likki8toJEjTSykqHBUj3ON6ieUeJR8P43xGG6KRm4fzYpGIAIJJC5Pvq/MVYvFLicUvB74RyI5VE1aWDYy6kZx8gaAr/NfFJLnlTz5SDJIsbNgKB+1A2CgADArSOVv6ja/wACL/hrWWcW/wAzo/4cf/GrUeV5B9ytd/8A5EX/AA1oCTrC+e+QbyTicso/pRIdcYJ6qMYUZIBx/wBnION/et0rg4xwzzo8DZ1ZXQ+zKc9uxGR9CaExk4u0VjhV61qkghtCqYUgakRIyBhw27Eb7+kEnevTfcbaQ6ZXZ8tp0RLIsBJQumZFy0mRpGMgHI2NSi8AnUAKyZU5VwSjDPXXoX17E9fl8667Hloj9o+2w0RjQpx01YOpup6nG/SpZyVu3VsoEIySCEjEg2GesYxpVlbSQdOMA13ry1c+SfLZYpACYywWSQMUC/GRhQdIz8Z6b9DVtgtUQaUUKPYV7agGX8DhnhjZ5L15JpyFwAEwUzsWMbsPixsNh0IANSMfLS20okgj8rziupvOb1M2dQBB2AwP3cGp1+U3JdfvLCJm1KnlxFkOrVs7A989u9ecnJyMctPdHuAZTgH3AxgY+VSLb3ZAcU4LdNJF5V7KjsyK66IjnTnWSwVS2FGASD2981L8Q5VZg+kq+vIOv0NuQSQ0Y06sgEEx526mu6w5ZWOZZTNNIURlRZGDAaiNRzp1E7AbnbepmjYKdeufXHIrQ+YI0GThY0UEHEgbSx1HpsdxkHFeixt5YSwhdVKlE0Lko7PpwxVtsacklNOSD2FXaSMMCCAQeoPQ1CXPKyA5gYw+6gaoz1HwnocEjKkdaEFI5yM12JEVY3k06Ymi/e0sSwGrBVy2npnbua4PDDlG5F6s8mUWEOHJOTI7qAV75C5BJ9wBV+Tgk69PLzjR5mpywXfGxG5Ge57Cp2xsliRUXoox9fcn5k5P41DSdMtx5ZwjKC4l/k6KUpQrFKUoBSlKAUpSgFKUoBSlKAhuPcm2l6ytdQLKUBC6i2wJycYIr18H5FsbVtUFrEjdmxlh9C2SKnaUBxcW4NDdRNDPGJImxqU5AOCCOhHcComfw74e8ccTWqMkQIjBL5UEkkA6s4yScZqx0oCP4Vy/b20XlQQpHHjBVQN+vxZ3bqeua4+D8jWNpKZbe2jjkIILDOcE5OMk4/CpylARXCOVba1kkkgiEbynMjAuS5yTk5J3ySa8eLcpWt1LHLPCJJIseWxLgrg6hjBAznepelAR/GOXre7TRcQpKvbUoOPoeo/CvXwrla1tomiggjjjf41A+LbHqJ3bbI3qUpQEFwXkaxtJDJb20cch21DJI98FicfhU7SlAc9/w6OdDHNGsiN1VwCD+Bqtp4UcLBBFlHkb7lyPyLYq2UoCPTl+3EBtxBGICCDHpGjc56dOu9RNl4acNikWWOziDqcqfUcH6MSP5bVZqUBycT4TFcRmKaNZI26qwyP/AF+dQ8nhzw5oRCbSLyg2oKNQ9WMZJByTjbc1Y6UBGX3LVtNPFcSRK00P7Nzqyu+dsHHWnFOWbe4lilmiDyQnMTEsNByDkYIGcgVJ0oCN4zy3bXa6biCOUDpqGSPoeo/A1yryRZC3a2W2jWByC6LkBiMYLEHJOw6mpylAQs/Jlm9stq0ANuhysZL4BGcfvZ7mvODlK1RVRYQFUBVGX2AGAPi9ql6UB//Z"/>
          <p:cNvSpPr>
            <a:spLocks noChangeAspect="1" noChangeArrowheads="1"/>
          </p:cNvSpPr>
          <p:nvPr/>
        </p:nvSpPr>
        <p:spPr bwMode="auto">
          <a:xfrm>
            <a:off x="0" y="-216795"/>
            <a:ext cx="433440" cy="433442"/>
          </a:xfrm>
          <a:prstGeom prst="rect">
            <a:avLst/>
          </a:prstGeom>
          <a:noFill/>
          <a:ln w="9525">
            <a:noFill/>
            <a:miter lim="800000"/>
            <a:headEnd/>
            <a:tailEnd/>
          </a:ln>
        </p:spPr>
        <p:txBody>
          <a:bodyPr/>
          <a:lstStyle/>
          <a:p>
            <a:pPr defTabSz="1300277" fontAlgn="base">
              <a:spcBef>
                <a:spcPct val="0"/>
              </a:spcBef>
              <a:spcAft>
                <a:spcPct val="0"/>
              </a:spcAft>
            </a:pPr>
            <a:endParaRPr lang="en-GB" sz="2560" dirty="0">
              <a:solidFill>
                <a:srgbClr val="000000"/>
              </a:solidFill>
              <a:latin typeface="Arial" charset="0"/>
            </a:endParaRPr>
          </a:p>
        </p:txBody>
      </p:sp>
      <p:sp>
        <p:nvSpPr>
          <p:cNvPr id="2052" name="AutoShape 4" descr="data:image/jpeg;base64,/9j/4AAQSkZJRgABAQAAAQABAAD/2wCEAAkGBhQSERUSExQWFRUVGSEYFhYXGRwcGhgbHhkYHxoaGh8cGyYiHR8jGh0bHzEgJSopLCw4GB8xNTAqNyYrMCoBCQoKDgwOGg8PGi0iHyQpMS0uMS8pLCwuLjAsLDY2NSoxLiksLykqKS0yLSksLCo2KSksKSwqLCwpKi0qLC8qLP/AABEIAHQBPAMBIgACEQEDEQH/xAAcAAEAAwADAQEAAAAAAAAAAAAABQYHAQMECAL/xABGEAACAQMDAgQCBwMICAcBAAABAgMABBEFEiEGMRMiQVEHYRQjMkJScYEVkaEINmJyc7GysyQzNDWCg5LwF0N0osHD0Rb/xAAaAQEAAgMBAAAAAAAAAAAAAAAAAgMBBAUG/8QALxEAAgIBAgQEBQMFAAAAAAAAAAECEQMSIQQxQWETUXGBFKHR4fAjkcEFBiIysf/aAAwDAQACEQMRAD8A3GlKUApSlAK4JxVd651V4IFdQcbwWIzwE84HHoxUL+tVq667lnDRqPCVxjlT4mCSG2YbnC5OTtI9geareSKdPmS0urJW56wkErgbSiOQAvqAcefIyDkc4xtB3HdgirbZ3IkjVxjDAHg5HI9x3rGdat7r6S0vgDErtEkaYQkbkH2WHm7rliCDuxnAGNSm1yK3DRA7zCgLgMu4eXKjBbJZgOAM9xVi3E4aKdp33+RNUrzadfrNGsihgG+6wwykcEMPQg8V6aERSlKAUpSgFKUoBSlKAUpSgFKUoBSlKAUpSgFKUoBSlKAUpSgFKUoBSlKAUpSgFKUoDgmuayrrXq8rqUUFwpW2t5BIwAyJRsUoWH3tr5PtyM/Zq3wdSyDTVvJYwGbDeH2wjyYUE++wjntUNa37FssUoqLfUs1dVxdJGMuyoCQAWIAyTgDn1J4ArNOl9Ut4rtzGm4uyRwgFfIjP5iSM5wMAAZ4GM8mufiV1DIpubOVCY5kiNuwA4IceISc84/hx+KoRzRcdRmOGUpqKLx1VpD3NrJDG+xmHGfstj7rcHyn1x/8AtU606KnjbeyGQqScblXIGSoypJznuvryN2DVr6I1ZrmxhlcqWIwdrbvsnHJ/Fxk/nVcn1a9t9XFqJBJDPtkQSj7KbsSJGwA8ygMcHPGzNTajak0I45SuN1V/IkrG8KxxMzSSIrgbWA3RrGHV5GyxcqeG8xJH513Q+W+KMgwxYM2B5967kB5zgKHHOQTkDsazTqaxnbU2JkBMm8oyo58ibtqsqLzuI28bvs5PtUzq13NeXVpDEzRqdsZkTcrnaD4rBgcHapOPbxPcmpauexn4dLTU1ur67U/Tf27+r1eGFUUKoCqOAAMAfkBX6zXWZFQAE49Fyck4GcDPJOAT78VjX/iA41OS5P16qrw2wj4XB5TcO/JxkjzdhgkViUlHmRxYpZLUehtVKqXV+pYgSKTxFlZPEBiLDDLtDKdrBsHcR6jtXHQWqKUMGZWkwZHZ2LAZIUKCzE8ADtx3PcmoeKteghpdWW6lY/1P12xkTcNl5ZXjBUG4LJDgjJPsQQp/f2Naf08Zjawm4/1xQGTjHmxzwO35VNSTdE5YpRipPqSNKUqRUKUpQClKUApSlAKUpQClKUApSlAKUpQClKUApSlAKUpQClKUApSlAZL8TeiCk5v41MkbMpmjAJwVxlj7oyjafw59icTfVXxGtWsS0EsLu5VdjgEplhlzGw524z2IyBV9lztO3GccZ7Z9M49M1lfXenTFEDB98rgLETFgsMsSmyPcRt9yM5HaqpLSnJGzGfiOMJ9OvY9N7rkUBuJlkifbfRAqxRt6lUDH+iVO5gw9UIPGRXb1tqEOpmG0tT4z+KGeVASsKYw7Fsbfsnt64x3xWc9PabK00caR72VgCGyAg37fORzkP2/qZ9a263hMSbJnYIyFdmXlcnHmYEAkAcj17jkesMT8SL9SeVLh5x0u3VkD9PgjSGFHSJAd9vEynbJ4Z35L5zvJGS3IGccnOfJ1XP8ASWZlZQjbbdXYNuSRmw6oVdVxu27jyCUK8heKRLpV9bYzGk6RkiC6YKVCFmO5X3qF5ZjtblSTivHYkzLG0MaIpuPrVKsypulUeJFvZlKAsqkY8hK5znI2IyTdUa2bFLHFZFK78mnv+9r3JD9hyWUke13Z2mCLIY0KSQySIrMqsu8nLKMHIOeCK8PRtx9C1NEuiAsEzLuUAAEKY92fwDIJHfBBq19fQzWxtxAw3zSM4nkbDoBGN4Zz6DlhnONwwBgYpMvT7vGjqcmdpDE2CC5iWMF1B5IdjIPUnCnmsyjtt0K8OaKn+pbi+f19Vd9zadf1aFZgZZWjYYjhC4O4uFdZBnjuu0E4U4cHIJqm6ikUV7FfpECkMpW7WJSArDdtkKc7DlnJH4oxz5gxp/Td7eT4t41Vmj8qxy+CxQnuYxMNy/kvt2xWmdD9PtZRTiSUfSrlxuI3MityFUvtxvYsQW92GAcDNV69mjflijgWqM1K9qV7p+23z7WL3qK0vrmSJWjdRZuY3I7s2d2C3baqg5AzyeeK/Gj9Q21vNZkyQoJrVjISVGNrKUO4HuTuXB/D8qrvXWgzCUsY9qhd5Il34LOFLDKrjzYJA9x7mvD0xayRz2+cAXRYDa4XxAASRznGSB37nA+Va/ifqaepPwIPF4iftz39fnyJbWNJ/bOqb7U4gjQJLcAHaWUsfL23HkKPkCTxjOp6Rpi28KxKzsFzlnO5mJJLMx9ySTXOmW7JGFc5PpjHlHovAGcD1xzXrraUUm2ac8rlFR6IV+XkC8kgD58VAdfdUfs+wmugAzIAEB7F2IVc/IE5P5Vj3Rnw4m12Nr++u5MMxWMAAk4PJGfKi5yAoHoe3rIqPoEHNc1n/wANfh5PpU9whn8a3dVMXddrAtuBTJAOCPMO/wAu1aBQClKUApSlAKVE9R9TQ2MQkmbG5giKMbnZiAAoJ59z7AGvVrIb6PNsYq3httYd1O04I/I0B7KVj/8AJ91Oe5F5NcTSTMCijxHZsDDk4ycD9PatgoBSlcGgGa5r5mg6YW56jnsHkkSJppiPDbBUBXdQMgjjgdqldfuL3pu9iEdzJcWsg3COQkgqDhkIJwGAIwy47jj0oD6EpXVbXAkRXXlXUMPyIyP4V20ApSlAKUrJP5QWrXFvDbNBPJCHZ1cRsV3cKVyRzx5vX1oDW6VG9NQ7LO3UksRCgJJySdi5JJ5JJ5z86kqAUpSgFZl8Z4WBtJhuwpdMg4wT4bKc+/kP7hWm1A9b6J9KspYwu5gN6D3ZeQB8zyv61Xkjqg0XYJqGSMn5mGab1bMLgSxRiN1ffLliRK4ZjsIwNg8z8D3HPHO62t/DdRmSQNG0QPiKzMjR5AY5KkZXABDDIOPzr58jQ4AIK4Pfkc54ypJ7/L3HFX/pzXWm2wzsCoXawUYeSPzEox7FRhee/HsWrnw4jw5Vso/RHW4ng08amun/AD7ER1boVvPLJMs7RuQPqpgoeVTtyyHfgMYySNwVjgZDE5qT0fqm0NlEhlj8SEp4m4hWWMKElAGBk5MmAOc81V+pYtt3cAjDb8sMdmKqWx8txNRzJzjzdvUfPBz3/h71tfEaW00Wz/o2Lw8U5ZWvEWy06qutuffy+ho/VGopMIVuFTeMvbRO0S7/ACkNJK8p2ImfuYJzj1GBnR6/lWZTIsbLCWURGUuoQ+V1VtxHI5DDsdpHAxUZqVmknhqxIDNhsegAbABPpn5H3APIqIttKiO5GdiwK4YcDBJyo9CTxg/w4NXeMpbnEy8NHDKlLVtz5dTTbf8AZt60l1eXxjUsnhKZFMrAJ5ywIYqrNwFBGMHgZFadol1A7KnhyBRGJonkYbCisMMqq2FAO0jIHoa+VdbthFO8YVlCnADHJ7Dn9e9fQiyRw2lswT7FtFKQMDduifKkYOUeRIlI7AkHisTyVFS/NyEIr/VkV8RetnacbY91sq7cHK+LllO/I5C7kwPfk+oqD6bjlu72zUDbslVgAT9XGjbyOc84z35yR8q/Gv601zL4zeUnGFXJI9gAf1PPzzV7+EPT+Fe7YctmNPU4Dec+32uP0Peufhk8s02ld2d3NjhwuF1zaqu7/k0mlKV1Tz5A9cdMDULGa1ztLgFG9nUhlJ+WRg/ImsN6N65uun53sr2FjCW3FPvKTxviPZ1OO3Y47g5z9HM4GASBk4HzOCcD9AT+lQ/VfSNvqEBhuEDD7jj7UZ/Ep9Py7H1oD1aFr8F5Cs9vIJI29R3B9VYdwR7Gs11Hqq71bUpNO0+Y21vb58e5UZdiDghe2Bu8owRnBbOOKqvwHuZIdQu7RW3J4bk47F43Cqw/MMa9v8nS7Aur2J/9ayq3Pc7WYN+4sP30B+OrtO1bQmS7ivpbq3LBW8UswBPZZFZmGD23KRz7cZuHVfV7XXTrahayPC+FbysQyMJVSRMjuOW/Pg1O/FgIdHvN+MeHxn8W5dn/AL9tZdoVsy9H3bN2eQsn9XxYV/xK1AaL8G76WbSo5p5XlkkdyWckkYcqBz6eXP6mqf05q903U81q91M0EbysIi5K42kquPZdw/6RVr+B3+5YP60n+a9U3pv+d9z/AMz/AC1oCM+OdhP+0rbfc7llP1Kqm0QDeo4853MTyW4zj0GANP6e6TurOO5NxqEl4HjIUOhXZgNkj6xu+fl2qhfHr/eOnf8Af/mpWz6n/qZf6jf4TQHzz8JbHULi0urewdIN8iGW4ZiGRQrYVAoJy34vQDHrxJaLq2paRrMFnd3LTxzlQdzu6srnaGXfypVvT5H3zUv/ACav9Ref2if4Wry/Fj+cOm/8r/PagNxoaUNAfOJ1f6L1VPOIZZ9skv1cK7pGzEw4HrjOT8ga69W1U6/q0cVyyWMUfkWOUkPyfMoyAPEb2OAMDv6ymg/zxk/tJv8AIepz+UbpEP0WG5wBOJRGG9WQo5IPvgqCPbJ96AtPxamkttIke3keFoTHsMZKnG9U28em0/wFdvwhvJZtJhmmleWSQuSzkk8OygZPoAKp2s6pJcdHiWUkuURSx7sEuAgJ9yVUZPr3q2/Bb/ctr+T/AObJQFO6P1i6bqW4tXuZXhiaZljLkrjPkXB/CGH/AE1PfEz4gXEVxFpengfS58Zc4Phhu2M8bsZYk8AD1zxWejP523v/ADf70rot59nWTGXjLlUz/St8R/8AwKAnr34TakYS66xctc4ztLOsZb8IxJlR88foPTwfyho2WyslYksHIYnuSIxkn9a2msc/lJ/7Na/2rf4KA7fiV1nLFbWWn2TP9LnWM/VnzKu0bRx2Lt/BTn0qa1O5uNF0aSeSd7q6woLyMWVXYhQFB+4uc+7Y574Ge6RMdM1+Ka++sS4jXwp3GNgdVCsPQbMeGfYZNbr1BoUd5bSW0wJSVcHHceoYfMHBH5UBkHSPSmoanZ/T/wBr3CTOW2IGbwwVJGHCuAMkei8Z7GtthB2jPfAz+eOa+dh9O6WvACfGs5m9PsyAd+PuSgfp27jt9C2V4ssaSocpIodT7qwBB/caA766551RWdiFVQWYnsABkk/ICuys++Jmuqw+heJsyA0nzyw2KT91Ry7H2VQM7uIzlpVlmPG8klFGY3dgsgmfzJNLKzBNh7El1HfO7LLx+ue1WBej7q1McshSRgBII8EAgDLIx+YO3HYjPyz39N3SRsbph40ynZFFkl5JCAWkY8/dOSSMDj3FaDNaRtazyq3iyumC/Y7xyiAfcw5GB37E5rkJSyyelpJbnXz53iShW1U/oY31HeRz3lzKhBV3yuVOTlV4HoCDwSfn6V4be2Z5AqrukbgKzLy3AA8xH7sk9gKkOqLJYb2dIwFQN9WBz5doHr+Rry6RaTPOqwlvELAqBjgrzuz8u9XXql6/yd6HCP4Tx07jojV7aXHZ3W9Ut/O+xF9SaW8ihQNmZDuD5zHgMW35GRgZOcenvXkubUC3MgtZmjCgI5V1zHwrTZwUUlhj1x254rSdWtQX3Xak/VJG0bKwaV0UZZnJx3O3POQp7+vi6n6h8SxvGDqy+H4Soh8ozIoOPcoB/E4CjOdvHiaW/seS47i/iMil2S/bp7ef8mdTaeptAAI0Zh4oZz5mAzwGwOcEDHbt78bNIiXVtp6ZykcCb9p5kJEY2A9gFONzHsWAGWyK+d5rt3CqzEhBhR6Af9gfuFfUHw2sY/oFukiDP0YHkAcFmL57YKtj8sqe5NYyQbjovmU456Xq8ij6108kE80TgKDtkQtuG5Mj6tSMgkknLH8PpmtG+GurxyWggGFkhyGT+iWJVl91IPf86gtZ1CJnFtKGeHH+j3TggpIc4UnjcvYK/wCWc96rekai9pdLc7ZBt4kDgAsrbfEHDY4Jyvz7+tafD5HCVPfuvt6fnI6eSMs+LfZ81fU3ClcIwIBHIPYj1rmuqcYqvxI6duL2y8K1cRzLIsiMWK4KZPBAJB9jWd3Vn1TJGbdioUjaZFaFWIx+Icj8xzW3UoChfCz4YjSo2eRhJcSgB2X7KqOyLnk88k8Z444qtdYfCi7hv/2jpDhZGYu0RIUhjndtz5Sjeqn34yO2xUoDIbzpnWtXEcGoeDa2ysGl8I5eXHYYDMM+3YDvg4Aq+610bFLpj6dHiOMxeHH6hSMFSfU+YAn1PNWGlAYN0r0b1FZE2sDpFCzZLlo3Rc8F1By3bnAFT3T3w6vLXXjeH62BgQ0zuviMWiALFR7yDsOw/KtbpQGX/Gn4eXGoCCa1AaSHcpQsFJU4IKk8ZBHv6139H2mtsk37QYYWBkhjBjzJIRgGRl9sev4s+laTSgMx+CvRV3pouUukVRIUZCrq3I3Ag47dxXm+IXQ19davbXcEaNFB4fJdQTtkLNweexrV6UAoaUoDB2+H+sxarNqUEUO5pZWQPIpAWTeBkZHZW/hUlN8J9S1OdJdWukEadooeSBxkLwFXOPteY8Vs1KArnUnRsdxpj6fFiJPDCRdyFKYKZ9SMgZ9e9ZX0n0f1Faf6JE6QwFslyY3VMnzMgOWz64/urd6UBk3Svw7vLTXZLs/WW7hlMryKZG3IPMwHqXHYAYz7CpD4pfCo37rd2riK7jxySQHCnK8j7Lqezfv9CNJpQGRWL9TttgdYUGQGuD4ZYLwC3DYJA5+zzipD4y9FXeoRW0VqquIyzOzuqnO1QvfvnzE1ptKAz3rfoF9Q0mGJkUXkMaFORgOFUSJu7bTg/wDSp9KjIdM1xdNhhUKt1ayqUfxUIliCOux/QkZAOe/BzkVqtKAxXW+lNa1l4Yr6OG1t423MUIOT2JA3sS23IA4HPNbJZWaxRpEgwkahFHsqgAD9wrupQHg1XWY7cx+JuxK+wEAnB2M3IHPZSOB6isalummv5+JPHdjgrg7RwCGHbb4TFc/Ktr1DTY512SorrnIDDOD7j2OM/vqs6VpIdkO5lMgZ5wAAWZW2FS3fCngY9ASSS2a1eJjKUajzNrhsqxttq9vz2K/0708ba5e42K0DOsAP3gOMt7FfEJU9j5RUr1jo01wZY7FvDkCoXYEqNwkBTn0YDc3Hp+a1aNS0rdCqRYQoysgI8p2nO1sc4PIJ78557GGttcNu0vjBE3N4m12CMM4AAZvq5BkYyGGMAY5FUQ4ZY5q/JW/N017dBk4iWR6mZz8QdDkga1lkB3SxbJCSD9arMx5HHmDnGPwGqvDeGJg6tsYHIOcGtz6j0mPVbArG65bzwycELIucZxnIzlTj0JrEf2EEcxTXCxyodsissx8NvQFhH2PfIyDkVsSwNytOjtcN/cMeF4P4eePXu+dJU/P93sXrQ/ijvVfpUaSKpGXHdckKG5GD37DsFYn0FUP4i6na75prSVgtyMSwNG20uO0iv2BPDY/f3rsn0qBXA+lJL7sscjAfmSoLe/Ga5u9Mtowc3iSZHOyJyFHzLBf3VfFy5SPKZsylJyhFLd7Xy8uf35FC6X0Rry8gtl7yyBSfZc5Zv0UE/pX0cvS91HcyyvJm0jBEES91QyRPJkDv5Qw9TgY9cVH/AAm+HcVu7X/fxFxASrL5Dy0m1uVLdh24H9KrcOtoHLCJkfDMmTIijKjLYGS5H9VTWJxTTTL4SfM6Oq9I+mp9GQqo2eJvwDn8AHoQT6+3bvVGvdQkS6juSpMLnxGZAfKSNrq5IyGQkhc8DA9c1oWh2jFlfaUVd+MqVyrkEKoY7goPPmx8gBwOOotKCqZY/IxcCQfdcMQp3D9ckjng8+taeXC1DVj23t9PytjcwZ9MqkrXI6ujNXDRJCdxbzFDtIBjzlSD24VlFWaoXpLTFhtwqcrk7CQN2wMQgYgDcQoHJ5qarei7SZqS5sUpSsmBSlKAUpSgFKVRvjFrVxaacZ7aUxSLKg3AA5ByCPMD7g/pQF5pWYarq+qaTGl1NMuoWnHjAxiKWINjDAqSGGeOffsO4sGsdRymfTWtp7dbe5bLiUgPKjBSoiB5J57D1IzxQFvpURP1baJcLavcRCdiAItw3ZPYY9CfQH3HvXi0r4g2dxcy2scyGSNtoG4fWEKWbwx3YLggntwaAslKhB1lZt4YS5hLTMUiAbO9hxgY5POBXi6C1iaWyMt3PbyurvukhYeGqjkAkcZA7/LGec0BaKVBWnXVhKZBHdwv4SGSTDjCoCAWJ7YBI5+YrjpPrW21CMvA4JGcpkb1UOyqzD7u4LuAPvQE9SoPrTqyPTrR7qQbtuAiDgu5+yufT3J9ADVZsOntXuovHuNQNpI43LBDChWIHkBixyxHqM/qaA0KlQ1hdPaWatqFxEXTIkmOEQ+Y7TzjBK7Rj39679K6jtrmNpYJo5UX7TIwO3Hv6jj3oCSpUYvU1sbc3QnjMAODLuGwc479u/FczdR2yFFaeNS8ZlTLAbowCS4z90AZzQElSo/Rtft7tDJbzJKoOCUOcH2PtXlbrOyE4tvpUPjFtojDgtuzjbx2OfTvQE1Ss31Pqq8jstWl8eBntpSIPC2sY03ABZBjhsZGDzkH0xV46fnZ7WB3O52iRmbtklFJPHHJ5oCQrKNc+JC2koWHw5rhXmSaLceMyBlIKg5JAAwPc55FavWUal8OktdSN7HN4e5mnUuu9N3LSIQGUg4LEckEZ7bcnDjZOEoxdy5fnkaRoOqfSbeKcoYzIoYxt3Q+qn8jXi6ne1aNopxvLxsuxOZdjY3FccqMgeY4AwMmq8jzqFt2mKliWEMSiJwJJHxuLSO7KGyT4eCFrz2MTthQgVgyuUgdmkVtg5lJTJdWGcTNghz5jgVkq1H56ZtJbRBbC4ZYjIdkY8NplDDJG8DafMRwq8F/tntXn1TplLjZM213dkRZJQ53Iw+w6th/LIyqWUgjPYYIqz6f0q/32EanGFUKz4GAgLFdoKqFUbQT5B5zUVrfQVp9OhmdGkLjaA0r/bQl1YknJ7nPPG1cetZXYS/y3mUq/up7Kb6MdPt4t/2UEJnWYf2jEsw9ceTHqB3qx2fS/wBWjS2sVtvJZ4oTveRVBOHds7AW2jw1JBzhmI4r3WNxb4ZZpLe2lZgTGWg3kAHIGFVuTzuO7sOTzXmu9MsZoRE5t5p5Qg2+Im8SPtQkrFtJUMQ2fN64xgURXpSPVPfziBxJJPExODyCwiMW5pFDK28p584KnyZHOAXSmnQadGU8PxlJEpnHJIDEI5R/sqCTtKs2eTVmg6UhSNY490e1AmY225AGMsv2WJ9SQc1H3WhzRgjCzREIrBQEk8NNwEe3hCuGP2TGR2w2axSLbklSLDY6jHMCY2DY4I9VPswPKn5EA1WOpeqlS6W0k2RQ4VnnkYhSwZW8FQBjcVAJJIGG7Go4LEG+1MrR9iciaOBIwxG0DcMyBlBAK/POKgNe6ae9Ry8pASQOHOJSzMqjwwY2RXOBGoYAnnGQc0cbTRiM1avYvvQvUkV3bAxnmM7XXsVJ8w9TkFTkH157dqsdVT4fdEjT4X3NvlmIaQgYA2jCIBk8KM85OST8qtdRiqikXZdGt6OV7X5ClKVIrFKUoBSlKAVnfx5/3Q/9rH/irRKh+qOlYNQhEFwGKBg+FYryAQMkenJ4/KgK38Utfig0iSJyDJcRCKKP7zswAyB3wvfPyA7kVXLnTHt//wCbhkyHRyGB7qSiEr+mcfpV00T4YWFrKJ0h3Sg5WSVmkZSOxG4nB+fcVK6v0zDcy280obfbPviwxADHGcgd+w7/ADoDOLSNtI1NoriJJ7TUrjfFcYBeOVjlVfPfBPf/AIh6ipj4aWqfTdWIVcpeHbwMqMHtxwO9Tdn8NrSOdJ/rnMTF4kkmd44mPcohOF5rtX4e2gvWvgJFldgzASMI2YdmZAcEg888Z5oCqfBXQrd7ETtDG0q3Em2QoC64fjaxGRj5VS7K5I0S0iYlbebUjHcEcAx7idh+RIz/AMNbd050zDYwmCAMELF8MxY5bGeT+VeOz6Bs47N7Hwy9u7FmR2LcnByCTkHIyMdjQHp1TRoFt5CsMY2wOi4RRhMZ2jj7OVU47cCq98FYVGj2rBVDFXDMAMnE0vc+tTmhdGw2u7a88mV2ATSvIFTjKoGOFBwO3sPaunpjoC1092a3Eg3ZAVpGZUBIJ2KTgZIHPfjvQFb+O1o5sIpkUsttcpLIv9EBxn9CwH6mr7pWqR3MKTwsHjkUMrD2P9xHYjuMYr0yxhgVYAgjBBGQQe4I9RVKf4O2GW2CaJXOXjimdY2/NQe1ARfUmoJNr2nROyvbiOR4xkFGnG9efQsu0Aex/M11TaesHUgW2UIs1m73SJgLwWCsyjgEts5+Z9zVrvvh1Yy2sVoYdscB3QlGIeM5ySr5yMnk+/HsK9ug9KwWm9o97SSY8SWV2kkfH2QWYk4HoO1AZZphB6Nl9cK/6fX1MarYRzaposcqLIhtZMqwypxEpGR2Iz6Hip2L4O6cvigRPtlzlPEbYue5QZwp9Ae4Haps9IQGe2uPP4lqnhxHe2ApXadw+8SPU0Bm06myuOoPoaCLbbxMqxjAUlH3MoHYgFm47Vdvh3o1t+y7MpHGwMaSltoJMuAWfOM7g+RnuMYqXtul4EuJ7kBi9yAsoZiysFGANp4AxkfqajtK+HNrbSB4TMiK29YPGfwA3v4ecd+aAz6/H+gdRf8AqT/9dat0z/sdt/Yx/wCWtR79BWpjuoiJCt6/iTjxG5bOfLz5R6YHsBU5Y2axRJEmdsahFycnCgAZJ7nA70B315r/AE9JlCuOxyCOCDyP7iRj1yaUoDwR9KwBQmGKL2j3FUHy2LhSPkQRUpb26ooRFCqOAqgAD8gOBSlAdlee90+OZQssaSKDkB1DAH3wwPNKUB+razSMbY0VB7KAo/cBX7eBWIJAJU5UkZwfce1cUoDspSlAea+02KYASor45GRyp91PdT8xg15otBjDK2XYKQVVnZlUjscE8kc98+9KUMUSVKUoZFKUoBSlKAUpSgFKUoBSlKAUpSgFKUoBSlKAUpSgFKUoBSlKAUpSgFKUoD//2Q=="/>
          <p:cNvSpPr>
            <a:spLocks noChangeAspect="1" noChangeArrowheads="1"/>
          </p:cNvSpPr>
          <p:nvPr/>
        </p:nvSpPr>
        <p:spPr bwMode="auto">
          <a:xfrm>
            <a:off x="0" y="-216795"/>
            <a:ext cx="433440" cy="433442"/>
          </a:xfrm>
          <a:prstGeom prst="rect">
            <a:avLst/>
          </a:prstGeom>
          <a:noFill/>
          <a:ln w="9525">
            <a:noFill/>
            <a:miter lim="800000"/>
            <a:headEnd/>
            <a:tailEnd/>
          </a:ln>
        </p:spPr>
        <p:txBody>
          <a:bodyPr/>
          <a:lstStyle/>
          <a:p>
            <a:pPr defTabSz="1300277" fontAlgn="base">
              <a:spcBef>
                <a:spcPct val="0"/>
              </a:spcBef>
              <a:spcAft>
                <a:spcPct val="0"/>
              </a:spcAft>
            </a:pPr>
            <a:endParaRPr lang="en-GB" sz="2560" dirty="0">
              <a:solidFill>
                <a:srgbClr val="000000"/>
              </a:solidFill>
              <a:latin typeface="Arial" charset="0"/>
            </a:endParaRPr>
          </a:p>
        </p:txBody>
      </p:sp>
      <p:sp>
        <p:nvSpPr>
          <p:cNvPr id="2053" name="AutoShape 6" descr="data:image/jpeg;base64,/9j/4AAQSkZJRgABAQAAAQABAAD/2wCEAAkGBhQSERQUExQWFRQWGBoaFhgYGRUcGxkdHhoYGxgfHB0YGyciHxokGRoXHzEkJCcqLSwsIB4xNTEqNSYrLCkBCQoKDgwOGg8PGi0lHyU1KSwuKSwsLjQpNCwpKSwpLDApLS8sLCktLCkuKS0wKSksLCwsLCwsKSwsLCkpLCwsLP/AABEIAIABigMBIgACEQEDEQH/xAAcAAEAAwEAAwEAAAAAAAAAAAAABQYHBAIDCAH/xABLEAACAQMCBAQDBQQFCQUJAAABAgMABBESIQUGMUEHEyJRMmFxCBSBkbIzQnOhIzQ1dNEkNmJygrGzwfBSg5LD8RUXJUNEVISi4f/EABoBAQADAQEBAAAAAAAAAAAAAAABAwQCBQb/xAAwEQACAgEDAgMHAgcAAAAAAAAAAQIRAxIhMQRBIlFxE2GBobHR8BThBQYyM5HB8f/aAAwDAQACEQMRAD8A26lKUIFKUoBShNZrb+I7xtJ5qka21J6JGCKMrvpz3XGcjc9K5cknuSk3wXXmLiphiJQr5hwEDZwTkavbOFy2M74qE4NzK7SRBiWWXYMN1JHUjAGNwcAZBXBJzVb41zNNLHISEZxGgVMkIupgXY6j+0ACY36sdiM16eRoJRdLazRyL5Yd8jTpB279R1HQ+1TGSfBYsTcXK1t2vc1oUqHueZoYlDHUVLhAwxgkntkgtj5Zz2zUtHIGAIOQRkH3HapKjypSlAKUpQClKUApSlAKUpQClKUApSlAKUpQClKUApSlAKUpQClKUApSlAKUpQClKUApSlAKUpQClKUApSlAKUpQAmlUbmrm4tdR2MEnluzATPjdVIBwhzgNv1PSrBYcxJJFLKmWjhZ1LZB1+WBqK7++Rv3BqLR24NJN9yZzSs9n43I97Gsd4Vt3AkJyvpHdDlfSSRgDrVi4tzfHBFBN1ilkCaj6dIOr1EEZ2x0+vtURknZDiywA1mPGuDT/AH2Z5QrKxVoiFYqRjTpIGcFVxk9/nUjyLzIGurq2WR5U8xmhJy2lf3gWJ+HVstWPm3i01tbNNCiyFN3Vi3wdyMdSP8aiUYzW52oyhLT3+5UeE233ViQfKJ6ah/RuPhUk41ucsCem5UbYFWOxbD3CYiE/lAtoU41FTqPufVpPvjFQtxzf984fNLFbuXjCFc+5IOpGXc6SO3XA+lVzkPmO4a4Xz2kZVchnYZ0sVwysQB8hvgD2rtNUkdfpp1KTrbtasu/LXD7aVT5cWIxgoDqDL1DY7hSwJ6nP4VakQAAAYAGAPYVmnLnMc018IbYeXDks2tQSI1Y5AI6AuSo7j079a0wml2VzxSx0pDNKzHhfiL5vEJXlcwW0UTjy33LMCN8AfFnO3sMe9XXi3EibcNFKInZBIuoKSVGGYaW76c/Q4rnUqsSxyjSZM0qs8qcWkkLedMrajiNcICcDUxGkDIwR+Rr18xc1Ya7tYn8u5jtzMjEDB2PTJ6jAzn3pGSkrRGl3RaqVUeROcmvgQVx5ccep9/U51BwB7DA/P2q3VKdiUXB0xSlKk5FKUoBSlKAUpSgFKUoBSlKAUpSgFKUoBSlKAUpSgFKUoBSlKAUpSgFKUoBSlKAUpSgFKUoDC/FThUq3zyt8EoUowBAwoAwdt3BGfmMVqcHDYLXhpjB0xLC2p+p3UlmI7nfNSPG+BxXcRimXUpwfYgjoQexrNOOWEqWskUN1eyQtGwQGKMxFc5I1sA2NI7Hodh2rjTTbNLye0hGHdHVFw5JSjKsvk/dfOIOgO3qZRjbAyoz9MCrJDwu3ueEqobXF5WpHOAwK5IPyYHY/jWVWfNk8eAJNRjhaBQVXaM7knA3OB1+m1Wvlvgeu1VJbm4a29OkQyRaQW3ZWCxhju2e9V49O+lFmbDPDTm+5z+FfDWTVdHOklo440H7TB9R36KD+H5Cr7HxNnt7gyodg58tlKnQVOAc9R1GR7VTObOLrYXC2qr5cRgPlNmQKGz1fyzqI1as46nGelQy8xzmCJPNjuSrgS6nK6oxlgpZwHYYUZ9JzsO2TdFRSopze0yXlfH58Dxm4tc2sSw2mZIkKyO5iYb6zgepsaBpO4x7neuW+495Ecyfd2E2oyMcow0ORpbYnqNiR779qn+Fc0ec12Y085SqEopYAYXBDSYBZCQfSF3HU4qD41PBbTXMKgSzSR+SoHwosmHzgbgjYBSSe5I3qyqM7zSbt9uff6+ZPeEF8Zp5pSF3hjGwA0nVuFXUTpbYlvcCrvxSZ5fMARni0lGCndgQQ5TG+tTjGfnWGcE47LYzrNHpUnIIIyo2BdDj90+lgc9xjpVtuub0do5dcgRdTNaldQYk6m0uDpxqOAWAIGetVaknTN/6SeZKeLdfNNdnXyfkeiLlSNOJQQyTebFIdQkIKlt2DIcdG1jB+Z+daHzHwiO5uYYdelhGxK4BGnIAznYgtt3+lVTlWwF9YSSXoc+XKTBMpOsg46ZGMA4XJ64yemaj+KX81newy+ZLK6KwBmaNg6EHA9Bz1JOSfbtVclFRd8EtTzSUG/EtqLDwC2WNrW5ZhiSVk6DupVN+v+/G3So3xt4eii3uFOmYt5Wx6rhn377H+RwartjxyV1toTIYoo5PMBRV1AtuB6tiA2fz71ofC+TxNMst3NPctGcokvl+WDgbgRjB3I646dCKiCWiokThLBkUp+pz+FdtcLF64hHCRlSR63YnOo+yhdhmr/X4q4FftXJUqMmSbnJyfcUpWO+OniBJBpsoG0l11TMOoU/CoPbOCSR9Kk4L/AH/iJw+Fykl5CrDqNWcf+EEZqR4TzHbXQzBPHL3wjAn8uv8AKsY5Q8A/vFuk11O0bSAMqRhTpUjI1E53II2HT51YeV/B5+HcUgnil82ABw+oBXUlCB02Zc+2Pp3oSaxSlKEClKUApSlAKUr13E4RWZjhVBJJ6ADrQHsri4hxuCDHnTRxZ/7bqv8AvNe6xvFljSRDlHUMp9wdxWOfaP4eNNpNtq1PGdtyMBhv8t/zoDYbDiUU664ZEkTONSMGGR1GR3rpqleDVro4Na5XBYO311SOVP4rpq60ApSlAeMsoVSzHAUEk+wG5qr/APvT4X/97D+bf4VaXXIIPQ7H8a+SuXeDRz8WjtpATE9yUYAkHTqYdR9KA+n+Fc22lyQILmGRm6KrjUf9nr/Kpevn/wATPCJbCNryzkYRpp1RnUWXJA1K47ZI69M9atXgdz5NeJJbXD65IQGR2yWZSSG1EncqdO/t1oSatSlKEClKUApSlARfF+abW1/rFxFEfZmGfy69x2rtsb9Jo1kiYOjjKsOhHuK+fftC8PCcRjkGMywAnburMufntj8hW88u2nlWlvHt6Io1JHQ4QCgJClKUApSlAKz/AMTVS3tQI00mVyCV1ABdJZwMHClsAHA6Fq0Cqv4k8JM9hJp+OMiVcf6OdX/6Fq5lxsd461rVwZXcWEBdZCjrahQz9cK2gkpq6AswGATvkYFa3wOzjWzjktwkjmJcOAoLHA3JAwDn8q+fWsyz6yz6TuV3IJ/2djWn+G3EfKiGhxo1s0sRxkZA9Uf5DI3z9axwyRxNW3v9T0+q6ebjrfC2XodPiCQsINxBJMFJK+pFdT3McijB26oRv2zg1QuAWKXtygi1QRoC5dDI7kjHp14ABGR0GKvPPPNzqVaMkx69CL6Ckmnd2fUDlew26g/Wqdd80yG5M8UccepSHX9050gnCjIJ0qT6jkgdNxWtzjdsrw9J1mTFWFNxfPl9jQuVeCraXNxnALldeBhSyg5IXsGR1b2yDVP43wBje3bLpWOSRR5qgs4j8tA4Q/CpGCNyDXhHzeryHzUdUl9VwUPqZxnGkncR4JGO426Zqr8187LcJJHPDIcYEOmXQqDfGUWPSxPfP4Yq1Ti1szDm6HPh/uQaXn2+xbm4Xa3ctwquRC3kBAAoKqqCLUCSQ2lwobByA3bpUDy1bolwsMlqblNZUFjImD7NjKnr03+nSqTa8bMbq8a4kB2752wdsbjG3/W1u4X41T2sHkxW8SjLMXy7MzMSWYljjUT8q52ZEbxvws26KOYrH5SlUBAKkIsenvhCNWME4zg+4qA524ZbxvEoVQXSVY0UAepRrU9NvVt2rq4fxaSCT1GWTzkGhZXH7Xrp9kBUgggYI3xVD8QoXa41SSapCAcDJVOuFHfGPbB71mz5YrwN7s19L08sk/C/ecnFCsFvo8pRdLISxIGQqkEKcHGD7+2a2/gEiPbRSIgQSIr4AxuwBO1YLy3wbzp44NmEjYc9fSd2+gwK+h4Iwqqo2AAAA9hsP5VOBNJnfXrS1f8AVyzzpSlaDzhXzX47cLkj4o0pB0TIhQ9vSArAfMYB/GvpSoPm/k+DiNuYZ1+aOMakb3U/7x3oCteFviVDfQxQOwS6RApU7eZpHxJ77dR1rQQa+V+bPDa94ZIXAZ41OUnizt7Zxujf9Zq7+FnjJI0sdpfPrDnTHMx9QJ6Bz3B6A9c9c9aEmy8W4tFbRPNM4SNBlmPb8u5O1ZXc+K99xBpIuE2jEKQDM5HpySM4OFGR7knHaoj7Q/MTmaGzUkIEErjcBmYsq598BT+daxyLwCOzsYIkVR6FZyP3mIBYk9zQGW2XjVfWU/k8TtvbOBodem4GdLe+xrXrLi63dsJbWQESISj4yAcbZHuG2IqD8UeV4rzh82pR5kSF430gspXcgHGcEDBFUP7OPGmIubYklV0yoPbJ0v8An6aA9fIvifxK94lHaSmNV1P5uIxkBAdQ67bjGfnWucyTyx2k7wkCVI2ZMjIyoyMj22rC/CL/ADgm/wDyf11u3Mf9UuP4Mn6GoDMPCnxGv+JXjRzNH5UcZdtMeCdwFGc7bnP4VEeN/PU74tY45oICWDu6snnlSBhcjeMbH55Ffv2bf215/Di/U9dH2lB/Uf8Av/8AyqA5+BeIvGY7eGOLhxeNURUbyZzqUAAHI26b5FSn2iGJtLInYmRs/XyxWkclD/4dZ/wIv0Cs5+0d/VrT+M/6KA8rTxMThvCLGNEM1y1urBBnCrv6nI6DY7fLtUdy59oR2nRLuGNY2YAyIWGjO2SCTkA9a0HwssI14VaMqIGeJS5CjLHpuep2rIPH7gsUF9G0SBDLFqcKAAWDEZwO5HWgPoxHBGRuDX7XFwPV92g141+VHqx0zoGcfLNdtCBXyvyb/b8H98P62r6or5U5TiDcdhU5wbthsWU/G3QqQR+BoSa944c3QxWL2edU84X0j91QysWb26YHvUB9nrlmVDNeOpWN0EcWf3/VliPkMAZ+tc3id4PtCGvLRnlA9Usch8xgBvqBb4gO4Odvep7wa8TfvSizuCBMg/oiqqodAOmFwAw+QAIoCM8SfE3iPD79oIjGYyFaPVGCcN2znfDZFa/wtZPJj805l0LrIGBqx6tu2+awPx6/taH+FH+tq+hl6UIMP5g8UeJw8VexRoseesaExgnDldJOO4DDNbTcXSwxl5XCqi5dzsBjqflXz/xX/O5f73F+hKsP2ieYHRILVThXzJJg7nGygj2zk/PFCTpvPGa6upHi4VZNNpOPMYMevQ6RsB7ajXo4Pz9xpL63t7y2CrPIqbx6durFWVsEhcnGavXhhy4lnw2BQqiSRBJKwAyzMNW574BAH0qzy26tjUobSdS5AOCOhGeh+dAYJ9o7+uW38A/rNbit4kNsJJGCokYZmJwAAorDvtG/1y2/gH9Zrx8QueJOIyw8MsyfLJRHOQBK+FGP9RTv8z22FASvLXiPxbid40dqI0g1El2jz5aZ2yc7tjt3+lX3n7n9OFW6l/6Wd9o06aiMamJHRR/6V38k8nxcOtVhjwW6yPjBd+5+nYfKsj+0XYSfereY5MRi0L1wHDMWH1IKn8PlQE1bc78fuI1uYLKPyDuExlmGeoDMGx8x1q08O8QJZIY3aBVZkVmXL7EqCRuOxr88NPEW3vbeKLUsdwihTETudIxlc9QQPqKvHlL7D8hQHlXjLGGBB3BGCPevKvGSQKCSQANyT0A70IPnrj/Bfut3NADuDsQMenqo+oGNq5eHXA9Lj5bDrjO4/HB/nVl49epJdTzsiyJOuIhnBAHoDEDO/pOM+4rq4f4dxiEzTF0Z2zHGWzt2DADck5O3vXm5pRiz6SGdQwr2i5VHlzxIr2sMifAZEVMfDgRuTp3P7xIPzHyqmwNpLk4X+j6OHOdQJGFXvuPpn5VMc1SvFGLMnIjmLIT+6CjKwOBvvvn61GXc+ollC6MaRqyX2GDnJIPXOce3eulsl+M0dK5/p106W05PxfBNb/Xv5Hoa4DAho/UCuQCdsZznO+SxG+OowRUNNxSNGkSVC2vRlVAx27jt9Bnp7mrPwPl2R4pHQF1ViWiPpOMZ1Jn4jjJ2+WaipOAyC5SSECZnIECsMdACZGGcBVyOpwTVkFuYutlD2DV+JNKrtJK/Pve/vv1OHh/EhFHGzrvHqRZNOoKMghDnY7HcDpkZ61Wr23fOtlbS5JViCAdznG2OtXTm3hN5aRL54jMWoRLkIxdsMS2MagD6yp26io3mO4iMWl5HaUAFANIQdtwBtgAjG3ar14XfmeFszZebOJNCkeWA/olMIzgtqiKNsAdwTqyfwO9ZndXBJOrJYYJY5wNwN/51pVzMt0IJsNpijGgMPSFGkPIw77kbewzURzJwdoJJGbV92mTJKdDJg6Q2TnGr1YH/ACrDklH2mnz7/uez0WVYlpS3fP2Jfwl4OMSXDA5B0JqGD0BYj8wPzrSazXw/5oMcr20/WR9SNgYDEKSu22PY960qt+OtKo87q3J5W5ClKVYZRXLJxONZlhZ1EjqWRSQCwHxYHfHyrqrJ/Grli9uJrSayjdmhD5aNgGUllxjcH8qA1aRAwIIBBGCD0I/wr5I5ltEXis0dqRpFxiLTsAdYxj2Abb8Kvb33M8sfklJwGGnVojVv/GNwfnU14Y+DUkE63V8BrQ6o48hsNv6n7ZBwRjvQkrP2gbVxxCF2GzW6AH3Ks+r9QraeQ+YEvLCCVSudCq4BzpZQAQfY7VyeInIacUtxHq0SodUT4zg4wQf9E7fkKxnhfC+N8FlYwwSMr5BCqZI39jhNwfbpQG+c2cTS3sriV/hWNvxyCAPxJrKPs5cIbN1ckEKQsaex31Nj3x6fzrwm4Hxvjflx3qi1tgdROgKSe3pyWJwdugrYOAcCis4I4IF0pGMD3Pck/MnegMH8JXA5glyQM/eev+tW78xH/I7j+DJ+g1hfNnhTxC0vTc2QaUGUyRtHjWhJLeoH6kZ71buDcH4zeQTHiMjonlvogQIjysUOA5TcJnHpzuflQEB9m79tefw4v1PXR9pP/wCh/wC//wDKr88EOVLyzvZWuLeWJHh0gsMLkMCM7+2amPHHka5vBBNbK0piDI0a4zgkEMAeu+x/D2oC78gXQk4ZZsOnkIPyGP8AeKz/AO0d/VrT+M/6K5fD88fi8m0MAit0wC80a+hM7gYYajucCunxv4He3bW0VvbyzJGpZmUDBY4A9t8A/nQF68MP7Isv4K/86yf7R39ctv4DfrNat4YW80fC7aO4jaOWNWQqwwQAzae/ddJrPvHPlS7vLuA21vLKqREMyjbJYnGc+1AbFw39jF/qJ+kV0VwcAZzaweapWTyk1qRghtI1DH1zXfQgV8r8m/2/B/fD+tq+ob+VlidlUswViFHUnBwB8818x8M5L4vb3SXKWUxkSTzF1KCCck7+rfrQk+meJzokMjOQECMWJ6AaTnNfLPhjFI/FrTyvi80MfbSMls/7OavPFrPmLicfkyxeTC2A6+mMHG/qySxGcVdfDDwrHDNcsriSdwBlQQqLsSBncknqflQGdePf9rQ/wo/1tX0JHICBgg7dqyvxk8MZ751urbDOkel4z1YAkjR2zuRg47VD8nWHMLCO2ZntrdAFLuketUHQKTkk42HtQELxX/O5f73F+hKkPtFcJf7xb3GP6MxmPPswJbB+oP8AI1x8e5CvU4150VvcSQpPE4l3YsF0F21E5JyGrbebOWIuIWr28uQG3Vh1Vh8JGfagI/w05hW84bbyDAZVEbqCNmT0fzAB/GrQTXzvb8hcc4VK5s9TqcZMRVlcZ2yjd9vbI96vPI68duJla/cwQJ6tISJXkIOynAJC9z07UBT/ALRp/wAstv4B/WajvFnk9rKeG9gBWObQ2R+5KAD+Gcah8wam/Gnle+vL9TBayyRRxKoZVGCSSzYOfmB+BrVOI8urf8NW3uU0l4kyOhjkCggj5q3/ADFAc/hxzivEbJJcjzV9Eq5GQwHXA6Buo296luN8Ft72J4J1WRehHdGxkEd1bBBFYf4ecJ4rwq7Lfcp3gf0SqoG4B2ZcnqOo96s/Hl4zbcUuLu0tzNBIEXQcEMAgA9IIIYNnegM98SOQH4PPDJDKxjckxvsHRlIOMg7nBBzVisvH6RY0V1ZnCqGbCbsAMnr3OTTmfhPGeNSwpPZ/d0jJ3OQo1Yyx1Ek4AGwrRbHwjsEiRGiDsqqpYquWIABPw9zvQF3qk+InMCp5dsdREoYyBfiKgEIo9tT4z8gcextPFOKrAE1AnW4UYBONiSdh2ArIOZrrzOIsSC5Y+gKTr6ejG+xXAOPqds7V5JaYmnpcanPftucnAPKjnHmZMaZbTpwzOMAKBnJOrYD860vl2+EjI1wNNwc6EYYVRvhU3ILaevf2wNqqVlyk7yxOmNcSmSUNkksegJ7Md8fSrpdzRvbwEL6pCvlgfFkjqPmBkn5ZrzITepZEtvnzwjX1k4TdJ/n7lS8SrVWiaQaARNqB07so0xkah0Id/wAcVnRWtHtuQbkRX0czaxKrGE6sgPq1A4PwltK9PpWbxvkA/wDXzrXODjuz6P8AlycJwnie9NNfFUWvkzl+41LcRqzKobT6166WUjBJO+V3weh23BryecWkU40SpJGnrZ11EZDbrhMABiSDnuNtqgOFcySWzf0UunJGRkEHcdjnGds/QVfbXxGiKst0E0uPQyAkuuWUllO+dumehBxvV+Jx2PA/jWLJhzyuS0vdV5K6TXarM98ReI6rJY/VlZ1cszEltSTBSDk5GhVGQT0x2NZuoLsB1LEDf3Owqz86vHGxgt5nltxhoxIpXy8liQufmT2708MOBfeuJ26Y9Cv5j/RPVv8AU4FWnjR42PojlmSOOBFcaB5CEajn0hQHGe5Ddce4NV3jHFTbyZ8pvuDfEr7lWO2pM5KrjB07d8Yr223Jk0VxNcTSs8S48lFPwxiQNgj5KM1Y+PWAvFWAHCOupnHXTnbT8z7/AP8AKwZYTpR2/wC/T1NOKUFK5GXXvDmSQGPSoHqRtecjLNG+OvTA9umeta/y3xU3FvG5GGxhwdiGGxyO3v8AQisv5milGCmGXaN9KEENHhcMOuCRkDpg/SrXyzzIuZJWDkSaQcZPrAXCgd2PmYGN/SBVuCUW2kzT1XixRm/z8/0XmlAaVqPNFKUoBSlKAUpSgFKUoBSlKAUqg+I3iRLwyeCNLdZRODpJcr6gwGMAdN13rxh8WVhmWHiFrLZFvhdiGjJyQfUOgyOu9AaBSoLm7mgWdjJdqnnBQpUKdm1EAHI/d3zmujlbjwvbSG5CGPzV1aW6jcj8tqAlaUoDQClKqHN3iCtjdWkBheQ3DYLLn0rnTsMeps4OPagLfSlKAUoDSgFKieYuaraxj8y5kCA7KOrMfZVG5NUm48T798yW3CZng/dZyVYj30gZwaA0ylQfJnMbX1os7xGFyzK0bZyCpweoBqcoBSlKAUpSgFKVDc38xixtJbgxtJoGyr3JOBn2X3PYUBM0qmXXiQE4SnEvu7lTp1RkhSMnSSCRuM9PepfhvH5poY5RasBIiuBrTbUoOP50BJcR4ZHOnlyoHU9j7++2+dzVTt+DAtqDKkjSGIekFlRM+hSf9BWbOCTmrtVF41x0WZa4ZS2m5fVGNOrSyOoIz0J0lvmAR9ac0daUatd/Qsxtp7clrt+ErHG6oSCwOWJy2SMA5+Xb6VAJPJbtCsijVGpQsfSkmVG6NnCnORpYfl1qV5V5piv4fNiDDDFWVuoI/kffIqSvbRZUZHGVYYI6f7vnUvFF1XbghtptM5rHiyykrpZXABKtoOx6EFWIPbvWT878ieTdNKJFitZSWyxYKshOXX0g4BOSNvcVMXHBxbcTFxZOj5ISWNiQiaiBp8zdRvuE3Oe29TPFbh7qF1kKNHpfzYlUagFbTkGQg6gynGwO3bbNiV8jXKCfs5NWt6+hmUHKmpHK3NqPSC2uR12HfDRgn8K57PgBeQostsoGMFmkVT7YZo8YFWO+5Xhtlcyw3E8SMFDxv6gNIOZFIJVd/iHtXBDxuxkCo1n1OF+7Ss0h3xjDfFtjtUOCRhSa2ff1Ie94OuRE89qzb5fVIyfTUIgB8XY9vlWneE3IQsomndQs0319KdVG/v8AEdh29qi5eARW7+b5XlpGFdA4DyNIzME19QCNzpXONs9BUxNxa6uLVFEqI1wGTVp6NkggOpIBIBAOnuOhxXVUW4oaSzNzJGykxhnAJGrZU2wT6mIGMEHO+3vXDwWMsUMYIUOzE+oqqsu6IWxkF8N0wO1V/kvgVpaxKs4/pdRPmP8AsyemEcejTtjBxn8q0RGBG3Ttjpiuad2zQ67ETxjhIZXkQlJQMhhjfA2DA7Hpjeo3lbhKLLK4KspKSadIJSR0yxVsdCmn8z0rr5k5nS2aKLSzyzkrGq6R06li2wUZzv7V6uWZY1mnhWQF08vUuRnaNVzj22z+PaqXBLKpJc3Z2pPQ0WSlKVoKhSlKAUpSgFKUoBSlKAUpSgMz8Xl/yvg398H6oqufN/L8V5aSxTKCpUkHbKsBsy56EVQ/GbiSR3nCNZwFuRIx7BQ8QNSniT4lW9vayRQTJJcyKUREIbSWGMnSdsA/nihJSeRubblOA32hxqs2Xyy6qw0MQSuCN++M+9WybxAmh4fw39m11fYCuw0Rpq/eKr1A1KMAjOKrnDOUnsuWr5plKSzrqKnqAGUIDnudz+NWG25cteI8H4fbSyhJvIR4SGGoEABiBncdiP8ACgJ6OPicMN15s8ExEWqCTyymGAbWHVTuAACPfvUD4Q3fELi1imkmheB5JS+pZDOTqOfVq041fLptXJyHxudYOKWlxMJorJGVJ/caZcgnuBgH5VIeBXE4jwuKLzE8xXkBTUNW7Ejbr03oCL4Hz1xS4m4lBCqTSQyFISwjRUAd1Jc5Go6QMD3r38e5j4lBLwiF2j8+4bTOAkZ31qDpJHpOknpttXp8Hv7T4x/GP/Flrr8Tp1Ti/BWbZRK2/wBWjA6fMigJfmLnG4kuzw/hyobhVDTTSfs4QfkPibp+Y/D1t/7Xtre9knuLeQpDqgZU04IDFyQF6jAwDtv9ar/A71OH8xXy3TJGt0uuKRiAMZyBqPTOCPqKvfM/FIpbG9WOVHZbeQsEZWxlGxnSTjODQFe8Jpr+W0glllhe3cOxBWTziSzfE5bSfVv06VodUDwY4vC3CraMSJ5i61KagGzqJ+HOehzV/oQY5wMji3MU7ykNDYgiFDuCQ2kHf/Sy31x7VsdYtcOOAcZeZ1JtL0N6gMlDnUR88MfxB+VaUvP/AA8rq++W+MZ/aLn8uuflQk8ucOao+H25lYFnZgsUa41SSHZVH/M+1VTinEeN2sX3yQ20kSDXLaorBlXG4EhBJI6/nVd8V+YUuobS+tWMtva3ZV9sAsPLZSM/u7Fc/Or/AMZ5ys34bNN58ZR4HwNSliWUgLpznVqOMUBVeevEuZLSwurGQKly5VlZEYjpkb9GU5FSPjFzbdcOt4JLaQKzOUbUitn05B3Gx2rNuZeFSW/BOELKpU+fI5BBGkOxZc56HTvVn8fuLwz2dt5MqSf0pPoYNgFDjOOlAWfnTme7teI8OhhZWiuCVdCq5Ygj94j0g5HT51wPzXxKy4nbwXphlt7tykZiXBQk4A7E4JAOeo3608RZB/7Z4KM7iRiR8iV/wNefip/aPBP7yf1R0BIcc5vuZ7x7Dhqp5sYBnnk3SLPYKPiauXjHEOJ2fDr+W5likki8toJEjTSykqHBUj3ON6ieUeJR8P43xGG6KRm4fzYpGIAIJJC5Pvq/MVYvFLicUvB74RyI5VE1aWDYy6kZx8gaAr/NfFJLnlTz5SDJIsbNgKB+1A2CgADArSOVv6ja/wACL/hrWWcW/wAzo/4cf/GrUeV5B9ytd/8A5EX/AA1oCTrC+e+QbyTicso/pRIdcYJ6qMYUZIBx/wBnION/et0rg4xwzzo8DZ1ZXQ+zKc9uxGR9CaExk4u0VjhV61qkghtCqYUgakRIyBhw27Eb7+kEnevTfcbaQ6ZXZ8tp0RLIsBJQumZFy0mRpGMgHI2NSi8AnUAKyZU5VwSjDPXXoX17E9fl8667Hloj9o+2w0RjQpx01YOpup6nG/SpZyVu3VsoEIySCEjEg2GesYxpVlbSQdOMA13ry1c+SfLZYpACYywWSQMUC/GRhQdIz8Z6b9DVtgtUQaUUKPYV7agGX8DhnhjZ5L15JpyFwAEwUzsWMbsPixsNh0IANSMfLS20okgj8rziupvOb1M2dQBB2AwP3cGp1+U3JdfvLCJm1KnlxFkOrVs7A989u9ecnJyMctPdHuAZTgH3AxgY+VSLb3ZAcU4LdNJF5V7KjsyK66IjnTnWSwVS2FGASD2981L8Q5VZg+kq+vIOv0NuQSQ0Y06sgEEx526mu6w5ZWOZZTNNIURlRZGDAaiNRzp1E7AbnbepmjYKdeufXHIrQ+YI0GThY0UEHEgbSx1HpsdxkHFeixt5YSwhdVKlE0Lko7PpwxVtsacklNOSD2FXaSMMCCAQeoPQ1CXPKyA5gYw+6gaoz1HwnocEjKkdaEFI5yM12JEVY3k06Ymi/e0sSwGrBVy2npnbua4PDDlG5F6s8mUWEOHJOTI7qAV75C5BJ9wBV+Tgk69PLzjR5mpywXfGxG5Ge57Cp2xsliRUXoox9fcn5k5P41DSdMtx5ZwjKC4l/k6KUpQrFKUoBSlKAUpSgFKUoBSlKAhuPcm2l6ytdQLKUBC6i2wJycYIr18H5FsbVtUFrEjdmxlh9C2SKnaUBxcW4NDdRNDPGJImxqU5AOCCOhHcComfw74e8ccTWqMkQIjBL5UEkkA6s4yScZqx0oCP4Vy/b20XlQQpHHjBVQN+vxZ3bqeua4+D8jWNpKZbe2jjkIILDOcE5OMk4/CpylARXCOVba1kkkgiEbynMjAuS5yTk5J3ySa8eLcpWt1LHLPCJJIseWxLgrg6hjBAznepelAR/GOXre7TRcQpKvbUoOPoeo/CvXwrla1tomiggjjjf41A+LbHqJ3bbI3qUpQEFwXkaxtJDJb20cch21DJI98FicfhU7SlAc9/w6OdDHNGsiN1VwCD+Bqtp4UcLBBFlHkb7lyPyLYq2UoCPTl+3EBtxBGICCDHpGjc56dOu9RNl4acNikWWOziDqcqfUcH6MSP5bVZqUBycT4TFcRmKaNZI26qwyP/AF+dQ8nhzw5oRCbSLyg2oKNQ9WMZJByTjbc1Y6UBGX3LVtNPFcSRK00P7Nzqyu+dsHHWnFOWbe4lilmiDyQnMTEsNByDkYIGcgVJ0oCN4zy3bXa6biCOUDpqGSPoeo/A1yryRZC3a2W2jWByC6LkBiMYLEHJOw6mpylAQs/Jlm9stq0ANuhysZL4BGcfvZ7mvODlK1RVRYQFUBVGX2AGAPi9ql6UB//Z"/>
          <p:cNvSpPr>
            <a:spLocks noChangeAspect="1" noChangeArrowheads="1"/>
          </p:cNvSpPr>
          <p:nvPr/>
        </p:nvSpPr>
        <p:spPr bwMode="auto">
          <a:xfrm>
            <a:off x="0" y="-216795"/>
            <a:ext cx="433440" cy="433442"/>
          </a:xfrm>
          <a:prstGeom prst="rect">
            <a:avLst/>
          </a:prstGeom>
          <a:noFill/>
          <a:ln w="9525">
            <a:noFill/>
            <a:miter lim="800000"/>
            <a:headEnd/>
            <a:tailEnd/>
          </a:ln>
        </p:spPr>
        <p:txBody>
          <a:bodyPr/>
          <a:lstStyle/>
          <a:p>
            <a:pPr defTabSz="1300277" fontAlgn="base">
              <a:spcBef>
                <a:spcPct val="0"/>
              </a:spcBef>
              <a:spcAft>
                <a:spcPct val="0"/>
              </a:spcAft>
            </a:pPr>
            <a:endParaRPr lang="en-GB" sz="2560" dirty="0">
              <a:solidFill>
                <a:srgbClr val="000000"/>
              </a:solidFill>
              <a:latin typeface="Arial" charset="0"/>
            </a:endParaRPr>
          </a:p>
        </p:txBody>
      </p:sp>
      <p:sp>
        <p:nvSpPr>
          <p:cNvPr id="2054" name="AutoShape 8" descr="data:image/jpeg;base64,/9j/4AAQSkZJRgABAQAAAQABAAD/2wCEAAkGBhEQERITEhQUFRMVGRkWGBcUFhsaGBsbHxwhHRoaFhIjHyYqHR8jGhcbKzspJycqMDYsFio9QTwqNSYrLSkBCQoKDgwOGA4PGiwkHiQqNTQtNTArNSw1NSo1KjU0NS01LDUtKTU1NS00NCwsNS0pKjU1LzUuKi81MjU1Li8pNf/AABEIAEYApAMBIgACEQEDEQH/xAAcAAEBAAMBAQEBAAAAAAAAAAAABgQFBwMBAgj/xAA2EAACAQMCBAUDAQYHAQAAAAABAgMABBESIQUGEzEiQVFhcQcjMhQVFjOBkaFCQ1JTYrHwJf/EABkBAQADAQEAAAAAAAAAAAAAAAABAgMFBP/EACMRAQEAAgEDAwUAAAAAAAAAAAABAhEDEkGxUZHwBCEiMWH/2gAMAwEAAhEDEQA/AO40pSgUpWDxLjUFto6zhNecZ9hk/wDY/rQZ1KnOCc2ieS4DaFjjYBXJxnJOM5PcgZ2qjomyz9lKUogpSlApSlApSlApSlApSlApSlApSlArD4vxEW0EsxBYRozkDucDOBWZXwjOx7UTE3BzW7CzPSYCcBm8JOx2GnfbfB8XkfXatdxDiiXlvcNNC2q2kfTHr6bEKBqOvcHAY+xxU3zRbLb38cPUaOJguyqSoQsThFBGysBtnzz5Yr7zQrxXCxxzCKJ1UEmQaBnJ1EA5y5Gdwdz3Gaxl3bK9FwkksZ/DOPpJdJAoSROvpj8QYPEEIZjnfbYDAxlfmqdubszzxLE5WOJZFfScMSSMae58RUbb9/QVy/jFyiTo63ARgsbRyacnX0xq6hHYE4HoQfk1vREP0Uk0s33gQzNGwkdTkYjjKHGklSx3OGG4FWytiuExy7efdWtzmVFlmPe5bST2UN/iAPqO4yNwDVTUR9NbcSRNO+p3ViiO48sDUUz2ydtsfjVBzbFcPZXS2uRcGJxHg4OrG2k+R9Pepwts2pySY3pnZso7pGYqrKWXuAwJHyPKvWuRfTD9jYibpm34laI5nWUushOkiVmB/Ne5xjI9qoJfqZMsK3psn/ZzEDrdQdUITgSm2xshP/LPtV2a9pUW31CYLxZugpHD8EYl2lBUsDnR4dgP9XesI8+X0l3ZxQ2qMs1r+pZTMq51FRhXK9kyfIE58gNwv1lBJAIJHcA9vkV+q45y/wA1vwxOLSpZvPCvEZzK6MiiNPABgHdjknYDA9d66/bzh0Vx2YBhn0IyNqD5HcoxwrKT7EGvWv5shghRW6KGG8PFJEiut0jjQEZR5+3n+Pv/AF7J+/EgbiqmBf8A56hger/FyhfcafBsPfvQV9fgzLqC6hqIyBkZIHcgVF231FknFtHbWvVupoFuWjMwWOKNvx1zaScnyAWpq55i/ScYlvLqLpSDhqloQwduoZgqxo4/IscDYdjQdcpUPcc/XSSWtsbNP108bTGFrjSiICQFMxTxSHB8IXbHfzq1hclVLLpJAJXOcHG4z54oP3SlKBSlfGzjbvQc++pNss89tHH/ABwGyT+IQ4xrPluM+u3vUXzVBJHJGk2TIiYLEbMCxKkefY9j7/FXsHK0kk0txNiRw4bSuykgBSuk/wCHAyM79qm+c+ErJF+ojdnkicpOshw0YbBUBe+hScDvs3nivFlhlllbp2Po+fj48scc8tY6u76fbx2RXEOEMuuX7ZjQLvtuDjJAxk4yP/bVS8tcOM3DoxCzBEeRCcAByZMquPXBBx5keuBWv4qtxdwrGRBrLBVcArI4IACkgAMuQNyM5FXXLfLsMEC2gZp5FURzqv8ACR28TujEYDDV5knBHatc+P8ADpjnzn3y3P8Avz0UvJFxE1lEIhjQNDA9w4/LV7knP862nFDKIZTAFM2humG/Evg6A3tqxWh5Y4VLbTzR6lMYwT4fES2cHPwPME/2NVFa8d3jGfJrqtjl03KF9xS+gubq2is1hikjcpIHklZ1KjcY8IztnyJ9dvxa8ucWfh/7IlgiWMYiN2JQV6IbOVh7l8DG+B611SlXZuWcT5Q4jG3GIoIIpIb5F0SGbSU0x6NBTBJb+YHvWXa8B4hBd8MnS3V1js1tZVMqqUbI1NnfIGPLviukGuTpzpxCG1WV51k/ULehftIJIXgEjK6geF00x76hsSNznFBlfuhefs7jcPS+7d3MssK613RymCTnA2U7Gui8NiZYYlYYYIgIznBCgEZ+alF+oTGZIFtmdjcfpSWkRGyELs5i7qCEJGfyXcVgyfUhy1tMYZY7d1nwh6TNOVMaJobVlPuPjfGc5OwoJqDknistnd2LW0Ua3d007TySqwRSynCxDJLeH1863V3yrxGGXiiQxRzQ3sCosjS6WUpD08MmNyx+Bv3qq4XzNcS3jW0loYtMSysxmRsamZVAUdwdB3/t2zg2t3e381w8VyttDbztAEEKSM+gjW0rN+IbfAXGBvk0E9wflXiXD5LW7ghSZjaRW1xbtKEYNGAFaOTBB/EbfPrt580ch3nELyS4aIROLOPousgJjukcSAK2xx3XVgd6ooPqYjGDNvKqXJQ27MV+4jSLGz6QSVK9RWwe6t65FeUf1TjJGbeQIGRZH1JhA80kKsVzkjVFk47A+1BpuauCcR4lbxJNYILhY10TrOqNDOGIdsg5MZAVgB57ehrpllEyxortqcKoZvUgYJ/mag+O88XJgSeJGgjkhuZYi4jcyBbdpYnK5OjdQcb9xnzFXHCp2kgidt2ZEY/JUE7fJoMqlKUClKUEdNwS6gu55oC8nWGxcjTGv+lVyB+W/Y7V6DlKZ1d5JfvspwVCk58vGR2HkMbVW0onaJt+S2OSVKdRl6gEuRgHuFIIHh2IXG9bCXl2aE6rZz3LEZCsxI7HbSwz6gfNU1KITHKvA7iKaeeeRvuf5W2kHOSw3PwPk+WKp6UppNuylKUQVM2/06sEWRRGx6iPES0jsVSQkusZJ8AYk504zmqalBoF5Gsw4k0P1BIkocyuXBQMEAbVkKA7jT2w5o3I1kY4omj1RxLLGqlmxplILg777qCD5Y2rf0oNTY8swQyrMvUMix9LU8rsWXUWGvJOogscE5IzXhe8lWkszTFXV3KmTpyyIsmn8eqisA+MeYre0oJyP6fWChlERAYgj7j/AG8OJAIfF9sdQBsLjcewr7DyDYoCFjOCYz+bHeOVpU7n/cdj753qipQTn7gWWjphH6YEgVOq5VRIhR1RSTpGljsNhmt/bwLGiouyqAo+AMDf4FelKBSlKBSlKBSlKBSlKBSlKBSlKBSlKBSlKBSlKBSlKBSlKBSlKD//2Q=="/>
          <p:cNvSpPr>
            <a:spLocks noChangeAspect="1" noChangeArrowheads="1"/>
          </p:cNvSpPr>
          <p:nvPr/>
        </p:nvSpPr>
        <p:spPr bwMode="auto">
          <a:xfrm>
            <a:off x="0" y="-467378"/>
            <a:ext cx="2221382" cy="948151"/>
          </a:xfrm>
          <a:prstGeom prst="rect">
            <a:avLst/>
          </a:prstGeom>
          <a:noFill/>
          <a:ln w="9525">
            <a:noFill/>
            <a:miter lim="800000"/>
            <a:headEnd/>
            <a:tailEnd/>
          </a:ln>
        </p:spPr>
        <p:txBody>
          <a:bodyPr/>
          <a:lstStyle/>
          <a:p>
            <a:pPr defTabSz="1300277" fontAlgn="base">
              <a:spcBef>
                <a:spcPct val="0"/>
              </a:spcBef>
              <a:spcAft>
                <a:spcPct val="0"/>
              </a:spcAft>
            </a:pPr>
            <a:endParaRPr lang="en-GB" sz="2560" dirty="0">
              <a:solidFill>
                <a:srgbClr val="000000"/>
              </a:solidFill>
              <a:latin typeface="Arial" charset="0"/>
            </a:endParaRPr>
          </a:p>
        </p:txBody>
      </p:sp>
      <p:sp>
        <p:nvSpPr>
          <p:cNvPr id="2055" name="AutoShape 10" descr="data:image/jpeg;base64,/9j/4AAQSkZJRgABAQAAAQABAAD/2wCEAAkGBhQSEBUUEhQWFBUWFSEWGBgYFxwUFBQZGR4fGBYYGRsYHCgnGBojGhgaHy8gJCcpLSwsGB8xNTgqNSYrLCkBCQoKDgwOGQ8PGiokHyI0MjUvNS0tLCkvKi8wLDM1LCwpKSwxMSwwNDIpNSwpLDQsKSwsLzQpLDI0NCwsLCwsLP/AABEIAD8AyAMBIgACEQEDEQH/xAAaAAACAwEBAAAAAAAAAAAAAAAFBgABBAID/8QANhAAAQMDAwIEBAQEBwAAAAAAAQIDEQAEIQUSMUFREyJhcQYygZEjQlKhFDRy8DNisbLB4fH/xAAZAQADAQEBAAAAAAAAAAAAAAAAAgMBBAb/xAAoEQACAgIABQMEAwAAAAAAAAAAAQIRAyESEzFBYVGh8IGxwdEicZH/2gAMAwEAAhEDEQA/ABtSvddooAHv/wA8V7XWlLQUiCdwxI255Kc9RXnaZ56mVpulqeJCCkERgmJ7/aj7Fh/D2zweQDIkK7ymBE9Ac/Sglo+u3e8u2SI84kQrOe1Hxcrubd1C0jeDyjglA3AEdTgDFXx19S+OvqLF1pzjYSVpjcJGQfXMcGCDB71niiWvg+OVH5lhK1DqFFIkVmVYKlIgndxAn1x3xUZLdIjJbpGapWq7sC2soOYzMEA94nmvJ9goVB5/uKx2jGqPKpVxUisswqpVxUiiwKqVcVIosCqlXFSKLAqpFXFSKLAqpVxUiiwKqRVxUiiwKipVxUiiwKiqrqKqiwClnaqfAgHyRJERB464OOlandNWpO4qnw4UfNBgDMbjzQywc2uoPr9u370f1G3U+fLtCkSsJPCzjv1xxVYU15Kxpo87Zht9EbTvWpKvEwRgyUAHoBiOSaPqSgJK2yUBZIxwTkeURG4wPaKFWbJDiFuoQpWCsJTtIMSJTxMRMRRfUdSbCODhRIBCoBg/Nt6Ga6YaTbOiFJWwAlra+txxBdKm9u0nbkwJPoR1HBrGLfxFkoUR4flB3AqyCRkGTHEgZgVu1TVd7aQWxO6SpSTEHMDr/wBGuhpzvipf3NltsAoUlIbSqfypAyYyDOak1bpEmrejBe2q58VUwnPOQJAAG495470IfeK1FR5PajHxHdb9gIjbgCZAT7nmT/pQWoZHukRyPdI16PphuHktAxu5PYDJNG7lvT0LUyUuyk7S5P5hjjtPpQTSdRLDyXUidvI7g4I9KZ7rSGL8KdtlbHeVIOJP+YdCf1DFUxq4/wAavz6eCmNXH+NX5/Al1KZbO1FtaG4UgKeU54aAsSluCQTB5OD+1e1rcC+YeS6lIeaRvQ4lISSBMgx7fvSLH2vYqx9r2KlSmb4q/lrMwBLcmABJhOT3ohqjm1+wISk7kpmUgiVbQVf1etbytvfSvcOVt79PcUkWe15LboI8yQocKAVH2MGtnxRp7bFyptsEJSkcmSSRJMminxJqKjeFra3tDqDu2AOHg5XyeaI6jqiW9SKCyhfiKQlSlZV5oAicACeOtPwRpq+/7H4I01ff9iLRX4YsUPXKW3BKVA8EjIEg49qr4ktUt3TqUCEgyB0EgGBWj4M/nW/ZX+01OCrIov1JxVZFF+oSRoNs+48y0FtOtEgEq3oVBifaY9c0pKTBIPIMfbmn3TnGy/doZ8lypSvMvzJMH8scDrn0OaF2rJTptyFjzpd2mQNw+WRPuT96tOCa159is4J9PPsKtSmi3bnSlQBuLwSDAnKgIn3rrWLoWSksMIRuCQVrUgLUsn34FS5dK29fsny6Vt6MGj6Y0u1uXVpJU2PL5iBkdhyZoJTjo6lXNveQlKVOFIAGEgwB9Biax6/ci3QLRrASAXVkQpZOTHZP/lNKC4VLt99jSguFS7ffYtVKdfiBtbLaTbttqti3BIQFHONyjz1BB71VTnDgdNiTgoumxOApxsLElG4qSNo3LKhgfUdaDaFpyioOFJKQQE4nco9B7DNMF1atusvtqWU+CdxjCdxGJ/VnEVTDHVjYY6s5siSXFqyorK8cEKiCPpFe1625CSifmnACjnBA9cxnvQ2yvw4SEzCUpSJzhKQD+4phsrtGyD5THPP1rog1JdTog1JdRf1BmQpDhKfDA27iMKV6pkkYiu9PaWthKZH4U7kj5wFGQfbufSsHxDcb3t2JCACR8sjqPQ8/WteheEfGuCSlTaQQE4gREx1kwO1RTTnRJNOdAPWWiHVTx09qw04anYh9lSkg7oDiONqp+ZIPoJx6UoxXPljwv+znyx4X/Z76YhsvIDphsmFHsIOcesUyaYbWzWp0XHjK2lKUpEHPfp0pTirishk4O2whk4O2xnsNXaft1sXKvDJWVpXGASd33BJ9xWbx2rVl1DbgeddGzckEIQjrk8qNAIqRTc51036m85/UZb24t7i0ZCnvDWyjaU7dxViPL7xgz711rGptF2zUle5LYTvjJTG3nHODx2pZit9poqnG/E3toBXsG9RSSqJiYgY7mmWWUtJfEMsspaS+IJ66GFXSXkPpVvcSSIPkAiVE9scc1xq962vUkuJWko3oJV0ERM/ahbmkrT4oXCFNAFSVGFGTA2/q746VkSmeM9foOTWSyPuqt2ZLI+66uwl8TPpXdOKQoKSYgjg4Fd/Clwhu6StxQQlKVZPciAP3oW2jcoCQJIGTAE4z2Fd3THhrUglJKTEpMpMdj1FJxvi4/InG+Lj8jSxc2zNy5cl8OKUpRQhCTI3dyeteGn6s08zcNPL8JTrhcColOYx9NtLJTx65HqO4rXY6Wp0KUClCE/MtZ2oBPAnqfQVRZpN0kUWaTdJBdy7ZTYLabd3LDwUJG0qhQO4DoMdTOK9dRftr0JcU74DoTtUFJKkmO0Uv3tmGyAHEOAiZQZHaDIEHFZ6x5X0aMeV9Ghi026abtrpAdEqI8MkbVK253AdM8V3qd2zdNNOLWlDyYS4nIK0zkiBz1HuaWqlZznVVoznOqrQ1WV21bNvgXAeQtJDbYBmTOTIhPOalBGtHUqIUjLRd+aSEp5BgYV6VK2U5a1Rssktao2fDzqgm4CICiz5STCgZE7fWJ/asdnfqaKkqG5C8OIV+aPXkK9arS7lLbqSsSmRPceojqKNr1q3Q4XEJ3OE7idvJ65X8o9hSxdxW6oyLTS3VHjZaK4XA42gNoUPlcJz3Hcjr0oql1lBUlRbSUeVQIX+8nA9qB6l8UvOnB8Mdk8/VRya2D4laAw2SSBOEpgiJzMqBq0cmNdH/AL+CscmNaT/061GyU+keGWgj5phSScxiZxyfpWC7cNuClDJQVJKFOKJXuSedvQT9elVqWvlbgUzLSQmAmevWehr3tviecPIC+kjGPVPBzn6Ckc4Nvf1EcoNunv1M1ghf8I+SPwztAnPmCskD+mZNCYo/qWqslkJZ5M4CSkISckepJmgMVHJSpJ9CWSlSTKipFXFSpkrKipFdRUigLOYo/a6e47YBLaSo/wAST6AbIknoPWgMVdPGSXUeMkuo4PkLS4hADpbZZbURlK1BeQD7eWatQX4rhb3Su2UtDakJDjZCh5IjI5j0pOFT+/Wrc/wV5/gYXbpaW7UAD8SQolIKj+LxMYz2rVqbSx4irZIKvHc8WEpKkgfICDwjbPpSpUpedqjOcGviFay1bz/hlhBBgbd8Gcgcx0qM2xfs0Ia8y2nFKWgHzKChhYHWIigtQUvMttvuLzLbb7h/TdIdbQ75IuNgU2kwXAmYWUp/VH1rU8yVtOp2jxzbILiUgBW4LOYHCtkTFK0mZnPfr96lasqSpI1ZUlSQ1am4psXCk4UkW8HaDB2mYkV3qFusF02yR4vjArCUgrCCgFMAj5SqZilKalM819vmxnn8fNjS22SGzHNg4TjrJ7VKVpPc/epSSycXYSWSz//Z"/>
          <p:cNvSpPr>
            <a:spLocks noChangeAspect="1" noChangeArrowheads="1"/>
          </p:cNvSpPr>
          <p:nvPr/>
        </p:nvSpPr>
        <p:spPr bwMode="auto">
          <a:xfrm>
            <a:off x="0" y="-216795"/>
            <a:ext cx="433440" cy="433442"/>
          </a:xfrm>
          <a:prstGeom prst="rect">
            <a:avLst/>
          </a:prstGeom>
          <a:noFill/>
          <a:ln w="9525">
            <a:noFill/>
            <a:miter lim="800000"/>
            <a:headEnd/>
            <a:tailEnd/>
          </a:ln>
        </p:spPr>
        <p:txBody>
          <a:bodyPr/>
          <a:lstStyle/>
          <a:p>
            <a:pPr defTabSz="1300277" fontAlgn="base">
              <a:spcBef>
                <a:spcPct val="0"/>
              </a:spcBef>
              <a:spcAft>
                <a:spcPct val="0"/>
              </a:spcAft>
            </a:pPr>
            <a:endParaRPr lang="en-GB" sz="2560" dirty="0">
              <a:solidFill>
                <a:srgbClr val="000000"/>
              </a:solidFill>
              <a:latin typeface="Arial" charset="0"/>
            </a:endParaRPr>
          </a:p>
        </p:txBody>
      </p:sp>
    </p:spTree>
    <p:extLst>
      <p:ext uri="{BB962C8B-B14F-4D97-AF65-F5344CB8AC3E}">
        <p14:creationId xmlns:p14="http://schemas.microsoft.com/office/powerpoint/2010/main" val="222694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a:extLst>
              <a:ext uri="{FF2B5EF4-FFF2-40B4-BE49-F238E27FC236}">
                <a16:creationId xmlns:a16="http://schemas.microsoft.com/office/drawing/2014/main" id="{25B6A743-F041-49DB-86E9-F7EDF5D6475D}"/>
              </a:ext>
            </a:extLst>
          </p:cNvPr>
          <p:cNvPicPr>
            <a:picLocks noChangeAspect="1"/>
          </p:cNvPicPr>
          <p:nvPr/>
        </p:nvPicPr>
        <p:blipFill>
          <a:blip r:embed="rId3">
            <a:extLst>
              <a:ext uri="{28A0092B-C50C-407E-A947-70E740481C1C}">
                <a14:useLocalDpi xmlns:a14="http://schemas.microsoft.com/office/drawing/2010/main" val="0"/>
              </a:ext>
            </a:extLst>
          </a:blip>
          <a:srcRect l="22882" t="25391" r="51106" b="14561"/>
          <a:stretch>
            <a:fillRect/>
          </a:stretch>
        </p:blipFill>
        <p:spPr bwMode="auto">
          <a:xfrm>
            <a:off x="2609673" y="1805928"/>
            <a:ext cx="9217382" cy="774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533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4E129F27-F493-41F8-A978-5EFA71237907}"/>
              </a:ext>
            </a:extLst>
          </p:cNvPr>
          <p:cNvSpPr>
            <a:spLocks noGrp="1"/>
          </p:cNvSpPr>
          <p:nvPr>
            <p:ph type="title"/>
          </p:nvPr>
        </p:nvSpPr>
        <p:spPr bwMode="auto">
          <a:xfrm>
            <a:off x="1900817" y="2618628"/>
            <a:ext cx="9226412" cy="128000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503" tIns="51252" rIns="102503" bIns="51252" numCol="1" rtlCol="0" anchor="t" anchorCtr="0" compatLnSpc="1">
            <a:prstTxWarp prst="textNoShape">
              <a:avLst/>
            </a:prstTxWarp>
            <a:normAutofit/>
          </a:bodyPr>
          <a:lstStyle/>
          <a:p>
            <a:pPr eaLnBrk="1" hangingPunct="1">
              <a:defRPr/>
            </a:pPr>
            <a:r>
              <a:rPr lang="en-GB" altLang="en-US" sz="4036"/>
              <a:t>Society Of Evidence Based Policing</a:t>
            </a:r>
          </a:p>
        </p:txBody>
      </p:sp>
      <p:sp>
        <p:nvSpPr>
          <p:cNvPr id="49155" name="Content Placeholder 2">
            <a:extLst>
              <a:ext uri="{FF2B5EF4-FFF2-40B4-BE49-F238E27FC236}">
                <a16:creationId xmlns:a16="http://schemas.microsoft.com/office/drawing/2014/main" id="{91C5C475-239D-4783-8AB4-53B9BF287312}"/>
              </a:ext>
            </a:extLst>
          </p:cNvPr>
          <p:cNvSpPr>
            <a:spLocks noGrp="1"/>
          </p:cNvSpPr>
          <p:nvPr>
            <p:ph idx="1"/>
          </p:nvPr>
        </p:nvSpPr>
        <p:spPr>
          <a:xfrm>
            <a:off x="1889530" y="3587097"/>
            <a:ext cx="9224154" cy="4314087"/>
          </a:xfrm>
        </p:spPr>
        <p:txBody>
          <a:bodyPr>
            <a:normAutofit fontScale="92500" lnSpcReduction="20000"/>
          </a:bodyPr>
          <a:lstStyle/>
          <a:p>
            <a:pPr marL="0" indent="0">
              <a:buNone/>
              <a:defRPr/>
            </a:pPr>
            <a:endParaRPr lang="en-GB" altLang="en-US" b="1" dirty="0"/>
          </a:p>
          <a:p>
            <a:pPr eaLnBrk="1" hangingPunct="1">
              <a:defRPr/>
            </a:pPr>
            <a:r>
              <a:rPr lang="en-GB" altLang="en-US" sz="2242" b="1" dirty="0"/>
              <a:t>Aim One: Increased use of best available research evidence to solve policing problems</a:t>
            </a:r>
          </a:p>
          <a:p>
            <a:pPr eaLnBrk="1" hangingPunct="1">
              <a:defRPr/>
            </a:pPr>
            <a:endParaRPr lang="en-GB" altLang="en-US" sz="2242" dirty="0"/>
          </a:p>
          <a:p>
            <a:pPr eaLnBrk="1" hangingPunct="1">
              <a:defRPr/>
            </a:pPr>
            <a:r>
              <a:rPr lang="en-GB" altLang="en-US" sz="2242" b="1" dirty="0"/>
              <a:t>Aim Two: The production of new research evidence by police practitioners and researchers</a:t>
            </a:r>
            <a:endParaRPr lang="en-GB" altLang="en-US" sz="2242" dirty="0"/>
          </a:p>
          <a:p>
            <a:pPr eaLnBrk="1" hangingPunct="1">
              <a:defRPr/>
            </a:pPr>
            <a:endParaRPr lang="en-GB" altLang="en-US" sz="2242" dirty="0"/>
          </a:p>
          <a:p>
            <a:pPr eaLnBrk="1" hangingPunct="1">
              <a:defRPr/>
            </a:pPr>
            <a:r>
              <a:rPr lang="en-GB" altLang="en-US" sz="2242" b="1" dirty="0"/>
              <a:t>Aim Three: Communication of research evidence to police practitioners and the public</a:t>
            </a:r>
          </a:p>
          <a:p>
            <a:pPr eaLnBrk="1" hangingPunct="1">
              <a:defRPr/>
            </a:pPr>
            <a:endParaRPr lang="en-GB" altLang="en-US" sz="2242" b="1" dirty="0"/>
          </a:p>
          <a:p>
            <a:pPr marL="0" indent="0" algn="ctr">
              <a:buNone/>
              <a:defRPr/>
            </a:pPr>
            <a:r>
              <a:rPr lang="en-GB" altLang="en-US" sz="2242" b="1" dirty="0">
                <a:hlinkClick r:id="rId3"/>
              </a:rPr>
              <a:t>WWW.SEBP.POLICE.UK</a:t>
            </a:r>
            <a:endParaRPr lang="en-GB" altLang="en-US" sz="2242" b="1" dirty="0"/>
          </a:p>
          <a:p>
            <a:pPr marL="0" indent="0" algn="ctr">
              <a:buNone/>
              <a:defRPr/>
            </a:pPr>
            <a:r>
              <a:rPr lang="en-GB" altLang="en-US" sz="2242" b="1" dirty="0"/>
              <a:t>@</a:t>
            </a:r>
            <a:r>
              <a:rPr lang="en-GB" altLang="en-US" sz="2242" b="1" dirty="0" err="1"/>
              <a:t>society_ebp</a:t>
            </a:r>
            <a:endParaRPr lang="en-GB" altLang="en-US" sz="2242" dirty="0"/>
          </a:p>
          <a:p>
            <a:pPr eaLnBrk="1" hangingPunct="1">
              <a:defRPr/>
            </a:pPr>
            <a:endParaRPr lang="en-GB" altLang="en-US" dirty="0"/>
          </a:p>
        </p:txBody>
      </p:sp>
      <p:sp>
        <p:nvSpPr>
          <p:cNvPr id="160772" name="Slide Number Placeholder 4">
            <a:extLst>
              <a:ext uri="{FF2B5EF4-FFF2-40B4-BE49-F238E27FC236}">
                <a16:creationId xmlns:a16="http://schemas.microsoft.com/office/drawing/2014/main" id="{94CB3987-8C77-4693-9AB9-99408EE093A6}"/>
              </a:ext>
            </a:extLst>
          </p:cNvPr>
          <p:cNvSpPr>
            <a:spLocks noGrp="1"/>
          </p:cNvSpPr>
          <p:nvPr>
            <p:ph type="sldNum" sz="quarter" idx="4294967295"/>
          </p:nvPr>
        </p:nvSpPr>
        <p:spPr bwMode="auto">
          <a:xfrm>
            <a:off x="9935268" y="8221748"/>
            <a:ext cx="1327411" cy="31379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90">
                <a:solidFill>
                  <a:schemeClr val="tx1"/>
                </a:solidFill>
                <a:latin typeface="Arial" panose="020B0604020202020204" pitchFamily="34" charset="0"/>
                <a:ea typeface="ＭＳ Ｐゴシック" panose="020B0600070205080204" pitchFamily="34" charset="-128"/>
              </a:defRPr>
            </a:lvl1pPr>
            <a:lvl2pPr marL="832806" indent="-320310">
              <a:defRPr sz="2690">
                <a:solidFill>
                  <a:schemeClr val="tx1"/>
                </a:solidFill>
                <a:latin typeface="Arial" panose="020B0604020202020204" pitchFamily="34" charset="0"/>
                <a:ea typeface="ＭＳ Ｐゴシック" panose="020B0600070205080204" pitchFamily="34" charset="-128"/>
              </a:defRPr>
            </a:lvl2pPr>
            <a:lvl3pPr marL="1281240" indent="-256249">
              <a:defRPr sz="2690">
                <a:solidFill>
                  <a:schemeClr val="tx1"/>
                </a:solidFill>
                <a:latin typeface="Arial" panose="020B0604020202020204" pitchFamily="34" charset="0"/>
                <a:ea typeface="ＭＳ Ｐゴシック" panose="020B0600070205080204" pitchFamily="34" charset="-128"/>
              </a:defRPr>
            </a:lvl3pPr>
            <a:lvl4pPr marL="1793736" indent="-256249">
              <a:defRPr sz="2690">
                <a:solidFill>
                  <a:schemeClr val="tx1"/>
                </a:solidFill>
                <a:latin typeface="Arial" panose="020B0604020202020204" pitchFamily="34" charset="0"/>
                <a:ea typeface="ＭＳ Ｐゴシック" panose="020B0600070205080204" pitchFamily="34" charset="-128"/>
              </a:defRPr>
            </a:lvl4pPr>
            <a:lvl5pPr marL="2306232" indent="-256249">
              <a:defRPr sz="2690">
                <a:solidFill>
                  <a:schemeClr val="tx1"/>
                </a:solidFill>
                <a:latin typeface="Arial" panose="020B0604020202020204" pitchFamily="34" charset="0"/>
                <a:ea typeface="ＭＳ Ｐゴシック" panose="020B0600070205080204" pitchFamily="34" charset="-128"/>
              </a:defRPr>
            </a:lvl5pPr>
            <a:lvl6pPr marL="2818728" indent="-256249" eaLnBrk="0" fontAlgn="base" hangingPunct="0">
              <a:spcBef>
                <a:spcPct val="0"/>
              </a:spcBef>
              <a:spcAft>
                <a:spcPct val="0"/>
              </a:spcAft>
              <a:defRPr sz="2690">
                <a:solidFill>
                  <a:schemeClr val="tx1"/>
                </a:solidFill>
                <a:latin typeface="Arial" panose="020B0604020202020204" pitchFamily="34" charset="0"/>
                <a:ea typeface="ＭＳ Ｐゴシック" panose="020B0600070205080204" pitchFamily="34" charset="-128"/>
              </a:defRPr>
            </a:lvl6pPr>
            <a:lvl7pPr marL="3331224" indent="-256249" eaLnBrk="0" fontAlgn="base" hangingPunct="0">
              <a:spcBef>
                <a:spcPct val="0"/>
              </a:spcBef>
              <a:spcAft>
                <a:spcPct val="0"/>
              </a:spcAft>
              <a:defRPr sz="2690">
                <a:solidFill>
                  <a:schemeClr val="tx1"/>
                </a:solidFill>
                <a:latin typeface="Arial" panose="020B0604020202020204" pitchFamily="34" charset="0"/>
                <a:ea typeface="ＭＳ Ｐゴシック" panose="020B0600070205080204" pitchFamily="34" charset="-128"/>
              </a:defRPr>
            </a:lvl7pPr>
            <a:lvl8pPr marL="3843720" indent="-256249" eaLnBrk="0" fontAlgn="base" hangingPunct="0">
              <a:spcBef>
                <a:spcPct val="0"/>
              </a:spcBef>
              <a:spcAft>
                <a:spcPct val="0"/>
              </a:spcAft>
              <a:defRPr sz="2690">
                <a:solidFill>
                  <a:schemeClr val="tx1"/>
                </a:solidFill>
                <a:latin typeface="Arial" panose="020B0604020202020204" pitchFamily="34" charset="0"/>
                <a:ea typeface="ＭＳ Ｐゴシック" panose="020B0600070205080204" pitchFamily="34" charset="-128"/>
              </a:defRPr>
            </a:lvl8pPr>
            <a:lvl9pPr marL="4356216" indent="-256249" eaLnBrk="0" fontAlgn="base" hangingPunct="0">
              <a:spcBef>
                <a:spcPct val="0"/>
              </a:spcBef>
              <a:spcAft>
                <a:spcPct val="0"/>
              </a:spcAft>
              <a:defRPr sz="2690">
                <a:solidFill>
                  <a:schemeClr val="tx1"/>
                </a:solidFill>
                <a:latin typeface="Arial" panose="020B0604020202020204" pitchFamily="34" charset="0"/>
                <a:ea typeface="ＭＳ Ｐゴシック" panose="020B0600070205080204" pitchFamily="34" charset="-128"/>
              </a:defRPr>
            </a:lvl9pPr>
          </a:lstStyle>
          <a:p>
            <a:pPr defTabSz="1300277" fontAlgn="base">
              <a:spcBef>
                <a:spcPct val="0"/>
              </a:spcBef>
              <a:spcAft>
                <a:spcPct val="0"/>
              </a:spcAft>
              <a:defRPr/>
            </a:pPr>
            <a:fld id="{7C440C4A-01BF-4850-A10C-C2F8C85A7F74}" type="slidenum">
              <a:rPr lang="en-GB" altLang="en-US">
                <a:solidFill>
                  <a:srgbClr val="000000"/>
                </a:solidFill>
                <a:latin typeface="Trebuchet MS" panose="020B0603020202020204" pitchFamily="34" charset="0"/>
              </a:rPr>
              <a:pPr defTabSz="1300277" fontAlgn="base">
                <a:spcBef>
                  <a:spcPct val="0"/>
                </a:spcBef>
                <a:spcAft>
                  <a:spcPct val="0"/>
                </a:spcAft>
                <a:defRPr/>
              </a:pPr>
              <a:t>51</a:t>
            </a:fld>
            <a:endParaRPr lang="en-GB" altLang="en-US">
              <a:solidFill>
                <a:srgbClr val="000000"/>
              </a:solidFill>
              <a:latin typeface="Trebuchet MS" panose="020B0603020202020204" pitchFamily="34" charset="0"/>
            </a:endParaRPr>
          </a:p>
        </p:txBody>
      </p:sp>
    </p:spTree>
    <p:extLst>
      <p:ext uri="{BB962C8B-B14F-4D97-AF65-F5344CB8AC3E}">
        <p14:creationId xmlns:p14="http://schemas.microsoft.com/office/powerpoint/2010/main" val="2689026170"/>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a:extLst>
              <a:ext uri="{FF2B5EF4-FFF2-40B4-BE49-F238E27FC236}">
                <a16:creationId xmlns:a16="http://schemas.microsoft.com/office/drawing/2014/main" id="{ABA1BE36-3E91-46F6-B9D6-F7F4DD63503A}"/>
              </a:ext>
            </a:extLst>
          </p:cNvPr>
          <p:cNvPicPr>
            <a:picLocks noChangeAspect="1"/>
          </p:cNvPicPr>
          <p:nvPr/>
        </p:nvPicPr>
        <p:blipFill>
          <a:blip r:embed="rId3">
            <a:extLst>
              <a:ext uri="{28A0092B-C50C-407E-A947-70E740481C1C}">
                <a14:useLocalDpi xmlns:a14="http://schemas.microsoft.com/office/drawing/2010/main" val="0"/>
              </a:ext>
            </a:extLst>
          </a:blip>
          <a:srcRect t="9642" r="4193" b="5704"/>
          <a:stretch>
            <a:fillRect/>
          </a:stretch>
        </p:blipFill>
        <p:spPr bwMode="auto">
          <a:xfrm>
            <a:off x="1688612" y="6517334"/>
            <a:ext cx="3760999" cy="255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2">
            <a:extLst>
              <a:ext uri="{FF2B5EF4-FFF2-40B4-BE49-F238E27FC236}">
                <a16:creationId xmlns:a16="http://schemas.microsoft.com/office/drawing/2014/main" id="{59A8BDDE-77F5-4F85-AF83-35DB45E0BCCA}"/>
              </a:ext>
            </a:extLst>
          </p:cNvPr>
          <p:cNvPicPr>
            <a:picLocks noChangeAspect="1"/>
          </p:cNvPicPr>
          <p:nvPr/>
        </p:nvPicPr>
        <p:blipFill>
          <a:blip r:embed="rId4">
            <a:extLst>
              <a:ext uri="{28A0092B-C50C-407E-A947-70E740481C1C}">
                <a14:useLocalDpi xmlns:a14="http://schemas.microsoft.com/office/drawing/2010/main" val="0"/>
              </a:ext>
            </a:extLst>
          </a:blip>
          <a:srcRect l="24542" t="9641" r="21774" b="28345"/>
          <a:stretch>
            <a:fillRect/>
          </a:stretch>
        </p:blipFill>
        <p:spPr bwMode="auto">
          <a:xfrm>
            <a:off x="7314308" y="6517334"/>
            <a:ext cx="4097367" cy="266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3">
            <a:extLst>
              <a:ext uri="{FF2B5EF4-FFF2-40B4-BE49-F238E27FC236}">
                <a16:creationId xmlns:a16="http://schemas.microsoft.com/office/drawing/2014/main" id="{CEC4F25A-1AA9-4BC3-AD71-A2E1812DB180}"/>
              </a:ext>
            </a:extLst>
          </p:cNvPr>
          <p:cNvPicPr>
            <a:picLocks noChangeAspect="1"/>
          </p:cNvPicPr>
          <p:nvPr/>
        </p:nvPicPr>
        <p:blipFill>
          <a:blip r:embed="rId5">
            <a:extLst>
              <a:ext uri="{28A0092B-C50C-407E-A947-70E740481C1C}">
                <a14:useLocalDpi xmlns:a14="http://schemas.microsoft.com/office/drawing/2010/main" val="0"/>
              </a:ext>
            </a:extLst>
          </a:blip>
          <a:srcRect l="6831" t="13579" r="7385" b="6688"/>
          <a:stretch>
            <a:fillRect/>
          </a:stretch>
        </p:blipFill>
        <p:spPr bwMode="auto">
          <a:xfrm>
            <a:off x="1180674" y="1909773"/>
            <a:ext cx="5002625" cy="412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2">
            <a:extLst>
              <a:ext uri="{FF2B5EF4-FFF2-40B4-BE49-F238E27FC236}">
                <a16:creationId xmlns:a16="http://schemas.microsoft.com/office/drawing/2014/main" id="{23495810-3717-48EE-89A9-4B6828B2BC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444" t="10802" r="10626" b="14999"/>
          <a:stretch>
            <a:fillRect/>
          </a:stretch>
        </p:blipFill>
        <p:spPr bwMode="auto">
          <a:xfrm>
            <a:off x="6910214" y="2169384"/>
            <a:ext cx="4903295" cy="389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2658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Content Placeholder 3">
            <a:extLst>
              <a:ext uri="{FF2B5EF4-FFF2-40B4-BE49-F238E27FC236}">
                <a16:creationId xmlns:a16="http://schemas.microsoft.com/office/drawing/2014/main" id="{480342A6-B010-419F-8359-3B5ADC4E438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89530" y="2898559"/>
            <a:ext cx="9224154" cy="49326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6348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D2BB66-4E1F-4DE7-A544-7F1FA1CA1F88}"/>
              </a:ext>
            </a:extLst>
          </p:cNvPr>
          <p:cNvPicPr/>
          <p:nvPr/>
        </p:nvPicPr>
        <p:blipFill rotWithShape="1">
          <a:blip r:embed="rId2">
            <a:extLst>
              <a:ext uri="{28A0092B-C50C-407E-A947-70E740481C1C}">
                <a14:useLocalDpi xmlns:a14="http://schemas.microsoft.com/office/drawing/2010/main" val="0"/>
              </a:ext>
            </a:extLst>
          </a:blip>
          <a:srcRect r="6494" b="13744"/>
          <a:stretch/>
        </p:blipFill>
        <p:spPr bwMode="auto">
          <a:xfrm>
            <a:off x="501277" y="368212"/>
            <a:ext cx="3798046" cy="1536224"/>
          </a:xfrm>
          <a:prstGeom prst="rect">
            <a:avLst/>
          </a:prstGeom>
          <a:noFill/>
          <a:ln>
            <a:noFill/>
          </a:ln>
        </p:spPr>
      </p:pic>
      <p:sp>
        <p:nvSpPr>
          <p:cNvPr id="12" name="Rectangle 11">
            <a:extLst>
              <a:ext uri="{FF2B5EF4-FFF2-40B4-BE49-F238E27FC236}">
                <a16:creationId xmlns:a16="http://schemas.microsoft.com/office/drawing/2014/main" id="{9A4D2089-E7D2-4927-8EA8-6B999AF5A70C}"/>
              </a:ext>
            </a:extLst>
          </p:cNvPr>
          <p:cNvSpPr/>
          <p:nvPr/>
        </p:nvSpPr>
        <p:spPr>
          <a:xfrm>
            <a:off x="827694" y="2228859"/>
            <a:ext cx="11347823" cy="4462760"/>
          </a:xfrm>
          <a:prstGeom prst="rect">
            <a:avLst/>
          </a:prstGeom>
        </p:spPr>
        <p:txBody>
          <a:bodyPr wrap="square">
            <a:spAutoFit/>
          </a:bodyPr>
          <a:lstStyle/>
          <a:p>
            <a:pPr algn="ctr"/>
            <a:r>
              <a:rPr lang="en-GB" sz="7000" b="1" dirty="0">
                <a:solidFill>
                  <a:prstClr val="white"/>
                </a:solidFill>
                <a:ea typeface="+mj-ea"/>
                <a:cs typeface="+mj-cs"/>
              </a:rPr>
              <a:t>History as Evidence </a:t>
            </a:r>
          </a:p>
          <a:p>
            <a:pPr algn="ctr"/>
            <a:r>
              <a:rPr lang="en-GB" sz="7000" b="1" dirty="0">
                <a:solidFill>
                  <a:prstClr val="white"/>
                </a:solidFill>
                <a:ea typeface="+mj-ea"/>
                <a:cs typeface="+mj-cs"/>
              </a:rPr>
              <a:t>Using the Past to Prevent Future Crimes</a:t>
            </a:r>
          </a:p>
          <a:p>
            <a:pPr algn="ctr"/>
            <a:endParaRPr lang="en-GB" sz="7000" dirty="0"/>
          </a:p>
        </p:txBody>
      </p:sp>
      <p:sp>
        <p:nvSpPr>
          <p:cNvPr id="14" name="Rectangle 13">
            <a:extLst>
              <a:ext uri="{FF2B5EF4-FFF2-40B4-BE49-F238E27FC236}">
                <a16:creationId xmlns:a16="http://schemas.microsoft.com/office/drawing/2014/main" id="{1C99BBFC-8AE7-4AC8-9938-6B1BA5207B2F}"/>
              </a:ext>
            </a:extLst>
          </p:cNvPr>
          <p:cNvSpPr/>
          <p:nvPr/>
        </p:nvSpPr>
        <p:spPr>
          <a:xfrm>
            <a:off x="501277" y="5968500"/>
            <a:ext cx="7710738" cy="2862322"/>
          </a:xfrm>
          <a:prstGeom prst="rect">
            <a:avLst/>
          </a:prstGeom>
        </p:spPr>
        <p:txBody>
          <a:bodyPr wrap="square">
            <a:spAutoFit/>
          </a:bodyPr>
          <a:lstStyle/>
          <a:p>
            <a:pPr>
              <a:buClr>
                <a:srgbClr val="75AAE5"/>
              </a:buClr>
              <a:buSzPct val="90000"/>
            </a:pPr>
            <a:r>
              <a:rPr lang="en-GB" sz="2800" b="1" dirty="0">
                <a:solidFill>
                  <a:srgbClr val="FFFFFF"/>
                </a:solidFill>
              </a:rPr>
              <a:t>Martin Innes: </a:t>
            </a:r>
            <a:r>
              <a:rPr lang="en-GB" sz="2800" dirty="0">
                <a:solidFill>
                  <a:srgbClr val="FFFFFF"/>
                </a:solidFill>
              </a:rPr>
              <a:t>Director of the Crime and Security Research Institute, and Universities’ Police Science Institute, Cardiff University</a:t>
            </a:r>
          </a:p>
          <a:p>
            <a:pPr>
              <a:buClr>
                <a:srgbClr val="75AAE5"/>
              </a:buClr>
              <a:buSzPct val="90000"/>
            </a:pPr>
            <a:r>
              <a:rPr lang="en-GB" sz="2800" b="1" dirty="0">
                <a:solidFill>
                  <a:srgbClr val="FFFFFF"/>
                </a:solidFill>
              </a:rPr>
              <a:t>Shane Johnson: </a:t>
            </a:r>
            <a:r>
              <a:rPr lang="en-GB" sz="2800" dirty="0">
                <a:solidFill>
                  <a:srgbClr val="FFFFFF"/>
                </a:solidFill>
              </a:rPr>
              <a:t>Director of the Dawes Centre for Future Crime at University College London </a:t>
            </a:r>
          </a:p>
          <a:p>
            <a:pPr lvl="0">
              <a:buClr>
                <a:srgbClr val="75AAE5"/>
              </a:buClr>
              <a:buSzPct val="90000"/>
            </a:pPr>
            <a:endParaRPr lang="en-GB" sz="4000" dirty="0">
              <a:solidFill>
                <a:srgbClr val="FFFFFF"/>
              </a:solidFill>
            </a:endParaRPr>
          </a:p>
        </p:txBody>
      </p:sp>
      <p:sp>
        <p:nvSpPr>
          <p:cNvPr id="5" name="Rectangle 4">
            <a:extLst>
              <a:ext uri="{FF2B5EF4-FFF2-40B4-BE49-F238E27FC236}">
                <a16:creationId xmlns:a16="http://schemas.microsoft.com/office/drawing/2014/main" id="{A224CC48-CEC0-4404-AEF8-400A1EC86FB2}"/>
              </a:ext>
            </a:extLst>
          </p:cNvPr>
          <p:cNvSpPr/>
          <p:nvPr/>
        </p:nvSpPr>
        <p:spPr>
          <a:xfrm>
            <a:off x="9520185" y="7265990"/>
            <a:ext cx="3483028" cy="707886"/>
          </a:xfrm>
          <a:prstGeom prst="rect">
            <a:avLst/>
          </a:prstGeom>
        </p:spPr>
        <p:txBody>
          <a:bodyPr wrap="square">
            <a:spAutoFit/>
          </a:bodyPr>
          <a:lstStyle/>
          <a:p>
            <a:pPr lvl="0">
              <a:buClr>
                <a:srgbClr val="75AAE5"/>
              </a:buClr>
              <a:buSzPct val="90000"/>
            </a:pPr>
            <a:r>
              <a:rPr lang="en-GB" sz="4000" b="1" dirty="0">
                <a:solidFill>
                  <a:srgbClr val="FFFFFF"/>
                </a:solidFill>
              </a:rPr>
              <a:t>#SEBP2018</a:t>
            </a:r>
          </a:p>
        </p:txBody>
      </p:sp>
    </p:spTree>
    <p:extLst>
      <p:ext uri="{BB962C8B-B14F-4D97-AF65-F5344CB8AC3E}">
        <p14:creationId xmlns:p14="http://schemas.microsoft.com/office/powerpoint/2010/main" val="42238864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087" y="5482192"/>
            <a:ext cx="10068460" cy="1459446"/>
          </a:xfrm>
        </p:spPr>
        <p:txBody>
          <a:bodyPr>
            <a:normAutofit/>
          </a:bodyPr>
          <a:lstStyle/>
          <a:p>
            <a:r>
              <a:rPr lang="en-GB" sz="4266" dirty="0">
                <a:latin typeface="Futura Medium" charset="0"/>
                <a:ea typeface="Futura Medium" charset="0"/>
                <a:cs typeface="Futura Medium" charset="0"/>
              </a:rPr>
              <a:t>Martin Innes &amp; Shane D Johnson</a:t>
            </a:r>
          </a:p>
          <a:p>
            <a:endParaRPr lang="en-GB" sz="2986" dirty="0"/>
          </a:p>
          <a:p>
            <a:endParaRPr lang="en-US" sz="3839" dirty="0"/>
          </a:p>
        </p:txBody>
      </p:sp>
      <p:pic>
        <p:nvPicPr>
          <p:cNvPr id="5" name="Picture 4" descr="UPSI-Logo-Banner-Header-RED"/>
          <p:cNvPicPr>
            <a:picLocks noChangeAspect="1" noChangeArrowheads="1"/>
          </p:cNvPicPr>
          <p:nvPr/>
        </p:nvPicPr>
        <p:blipFill>
          <a:blip r:embed="rId2" cstate="print"/>
          <a:srcRect r="49101"/>
          <a:stretch>
            <a:fillRect/>
          </a:stretch>
        </p:blipFill>
        <p:spPr bwMode="auto">
          <a:xfrm>
            <a:off x="9404683" y="1221233"/>
            <a:ext cx="3465831" cy="922996"/>
          </a:xfrm>
          <a:prstGeom prst="rect">
            <a:avLst/>
          </a:prstGeom>
          <a:noFill/>
          <a:ln w="9525" algn="in">
            <a:noFill/>
            <a:miter lim="800000"/>
            <a:headEnd/>
            <a:tailEnd/>
          </a:ln>
          <a:effectLst/>
        </p:spPr>
      </p:pic>
      <p:sp>
        <p:nvSpPr>
          <p:cNvPr id="6" name="Text Placeholder 2"/>
          <p:cNvSpPr>
            <a:spLocks noGrp="1"/>
          </p:cNvSpPr>
          <p:nvPr>
            <p:ph type="ctrTitle"/>
          </p:nvPr>
        </p:nvSpPr>
        <p:spPr>
          <a:xfrm>
            <a:off x="1434217" y="2422030"/>
            <a:ext cx="10067331" cy="2019244"/>
          </a:xfrm>
        </p:spPr>
        <p:txBody>
          <a:bodyPr>
            <a:normAutofit fontScale="90000"/>
          </a:bodyPr>
          <a:lstStyle/>
          <a:p>
            <a:endParaRPr lang="en-GB" sz="4693" dirty="0">
              <a:solidFill>
                <a:schemeClr val="accent1">
                  <a:lumMod val="50000"/>
                </a:schemeClr>
              </a:solidFill>
            </a:endParaRPr>
          </a:p>
          <a:p>
            <a:endParaRPr lang="en-GB" sz="4693" dirty="0">
              <a:solidFill>
                <a:schemeClr val="accent1">
                  <a:lumMod val="50000"/>
                </a:schemeClr>
              </a:solidFill>
            </a:endParaRPr>
          </a:p>
          <a:p>
            <a:r>
              <a:rPr lang="en-GB" sz="4693" dirty="0">
                <a:solidFill>
                  <a:schemeClr val="accent1">
                    <a:lumMod val="50000"/>
                  </a:schemeClr>
                </a:solidFill>
              </a:rPr>
              <a:t>                     </a:t>
            </a:r>
          </a:p>
        </p:txBody>
      </p:sp>
      <p:sp>
        <p:nvSpPr>
          <p:cNvPr id="7" name="Title 1"/>
          <p:cNvSpPr txBox="1">
            <a:spLocks/>
          </p:cNvSpPr>
          <p:nvPr/>
        </p:nvSpPr>
        <p:spPr>
          <a:xfrm>
            <a:off x="672677" y="2974861"/>
            <a:ext cx="11215271" cy="1986872"/>
          </a:xfrm>
          <a:prstGeom prst="rect">
            <a:avLst/>
          </a:prstGeom>
        </p:spPr>
        <p:txBody>
          <a:bodyPr vert="horz" lIns="97524" tIns="48762" rIns="97524" bIns="48762" rtlCol="0" anchor="b">
            <a:normAutofit fontScale="85000" lnSpcReduction="10000"/>
          </a:bodyPr>
          <a:lstStyle>
            <a:lvl1pPr algn="ctr" defTabSz="914400" rtl="0" eaLnBrk="1" latinLnBrk="0" hangingPunct="1">
              <a:lnSpc>
                <a:spcPct val="90000"/>
              </a:lnSpc>
              <a:spcBef>
                <a:spcPct val="0"/>
              </a:spcBef>
              <a:buNone/>
              <a:defRPr sz="6000" kern="1200">
                <a:solidFill>
                  <a:schemeClr val="accent1">
                    <a:lumMod val="25000"/>
                  </a:schemeClr>
                </a:solidFill>
                <a:latin typeface="+mj-lt"/>
                <a:ea typeface="+mj-ea"/>
                <a:cs typeface="+mj-cs"/>
              </a:defRPr>
            </a:lvl1pPr>
          </a:lstStyle>
          <a:p>
            <a:pPr defTabSz="975208">
              <a:lnSpc>
                <a:spcPct val="120000"/>
              </a:lnSpc>
            </a:pPr>
            <a:r>
              <a:rPr lang="en-GB" sz="6399" b="1" dirty="0">
                <a:solidFill>
                  <a:srgbClr val="DDDDDD">
                    <a:lumMod val="25000"/>
                  </a:srgbClr>
                </a:solidFill>
                <a:latin typeface="Futura Medium" charset="0"/>
                <a:ea typeface="Futura Medium" charset="0"/>
                <a:cs typeface="Futura Medium" charset="0"/>
              </a:rPr>
              <a:t>History as Evidence</a:t>
            </a:r>
          </a:p>
          <a:p>
            <a:pPr defTabSz="975208">
              <a:lnSpc>
                <a:spcPct val="120000"/>
              </a:lnSpc>
            </a:pPr>
            <a:r>
              <a:rPr lang="en-GB" sz="5119" dirty="0">
                <a:solidFill>
                  <a:srgbClr val="DDDDDD">
                    <a:lumMod val="25000"/>
                  </a:srgbClr>
                </a:solidFill>
                <a:latin typeface="Futura Medium" charset="0"/>
                <a:ea typeface="Futura Medium" charset="0"/>
                <a:cs typeface="Futura Medium" charset="0"/>
              </a:rPr>
              <a:t>Using the Past to Prevent Future Crimes</a:t>
            </a:r>
          </a:p>
        </p:txBody>
      </p:sp>
      <p:pic>
        <p:nvPicPr>
          <p:cNvPr id="8" name="Picture 7">
            <a:extLst>
              <a:ext uri="{FF2B5EF4-FFF2-40B4-BE49-F238E27FC236}">
                <a16:creationId xmlns:a16="http://schemas.microsoft.com/office/drawing/2014/main" id="{AC14B7BE-C024-944C-9B0A-B751E5FA7CFC}"/>
              </a:ext>
            </a:extLst>
          </p:cNvPr>
          <p:cNvPicPr>
            <a:picLocks noChangeAspect="1"/>
          </p:cNvPicPr>
          <p:nvPr/>
        </p:nvPicPr>
        <p:blipFill>
          <a:blip r:embed="rId3"/>
          <a:stretch>
            <a:fillRect/>
          </a:stretch>
        </p:blipFill>
        <p:spPr>
          <a:xfrm>
            <a:off x="4843456" y="1221233"/>
            <a:ext cx="2132711" cy="922996"/>
          </a:xfrm>
          <a:prstGeom prst="rect">
            <a:avLst/>
          </a:prstGeom>
        </p:spPr>
      </p:pic>
    </p:spTree>
    <p:extLst>
      <p:ext uri="{BB962C8B-B14F-4D97-AF65-F5344CB8AC3E}">
        <p14:creationId xmlns:p14="http://schemas.microsoft.com/office/powerpoint/2010/main" val="1064437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8222" y="1334192"/>
            <a:ext cx="8804258" cy="1413761"/>
          </a:xfrm>
        </p:spPr>
        <p:txBody>
          <a:bodyPr/>
          <a:lstStyle/>
          <a:p>
            <a:pPr algn="ctr"/>
            <a:r>
              <a:rPr lang="en-US" dirty="0"/>
              <a:t>For the Super-</a:t>
            </a:r>
            <a:r>
              <a:rPr lang="en-US" dirty="0" err="1"/>
              <a:t>recognisers</a:t>
            </a:r>
            <a:r>
              <a:rPr lang="en-US" dirty="0"/>
              <a:t> </a:t>
            </a:r>
          </a:p>
        </p:txBody>
      </p:sp>
      <p:pic>
        <p:nvPicPr>
          <p:cNvPr id="4" name="Picture 1">
            <a:extLst>
              <a:ext uri="{FF2B5EF4-FFF2-40B4-BE49-F238E27FC236}">
                <a16:creationId xmlns:a16="http://schemas.microsoft.com/office/drawing/2014/main" id="{AF9B7827-32E0-BE45-B48A-377E9757E2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1397" y="2695708"/>
            <a:ext cx="8397908" cy="514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1733CF6-EEEE-B746-A808-D1000BFB9D88}"/>
              </a:ext>
            </a:extLst>
          </p:cNvPr>
          <p:cNvPicPr>
            <a:picLocks noChangeAspect="1"/>
          </p:cNvPicPr>
          <p:nvPr/>
        </p:nvPicPr>
        <p:blipFill>
          <a:blip r:embed="rId3"/>
          <a:stretch>
            <a:fillRect/>
          </a:stretch>
        </p:blipFill>
        <p:spPr>
          <a:xfrm>
            <a:off x="10870504" y="1498543"/>
            <a:ext cx="2132711" cy="731431"/>
          </a:xfrm>
          <a:prstGeom prst="rect">
            <a:avLst/>
          </a:prstGeom>
        </p:spPr>
      </p:pic>
    </p:spTree>
    <p:extLst>
      <p:ext uri="{BB962C8B-B14F-4D97-AF65-F5344CB8AC3E}">
        <p14:creationId xmlns:p14="http://schemas.microsoft.com/office/powerpoint/2010/main" val="4066583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3622" y="1221236"/>
            <a:ext cx="8804258" cy="1413761"/>
          </a:xfrm>
        </p:spPr>
        <p:txBody>
          <a:bodyPr/>
          <a:lstStyle/>
          <a:p>
            <a:pPr algn="ctr"/>
            <a:r>
              <a:rPr lang="en-US" dirty="0"/>
              <a:t>Policing a Perplexed Society</a:t>
            </a:r>
          </a:p>
        </p:txBody>
      </p:sp>
      <p:sp>
        <p:nvSpPr>
          <p:cNvPr id="3" name="Content Placeholder 2"/>
          <p:cNvSpPr>
            <a:spLocks noGrp="1"/>
          </p:cNvSpPr>
          <p:nvPr>
            <p:ph idx="1"/>
          </p:nvPr>
        </p:nvSpPr>
        <p:spPr/>
        <p:txBody>
          <a:bodyPr>
            <a:normAutofit/>
          </a:bodyPr>
          <a:lstStyle/>
          <a:p>
            <a:pPr marL="0" indent="0">
              <a:buNone/>
            </a:pPr>
            <a:r>
              <a:rPr lang="en-US" sz="4693" b="1" dirty="0">
                <a:latin typeface="Futura Medium" charset="0"/>
                <a:ea typeface="Futura Medium" charset="0"/>
                <a:cs typeface="Futura Medium" charset="0"/>
              </a:rPr>
              <a:t>“We…are the anvil on which society beats out the problems and abrasions of social inequality, racial prejudice, weak laws and ineffective legislation...”</a:t>
            </a:r>
          </a:p>
          <a:p>
            <a:pPr marL="0" indent="0">
              <a:buNone/>
            </a:pPr>
            <a:endParaRPr lang="en-US" dirty="0"/>
          </a:p>
          <a:p>
            <a:pPr marL="0" indent="0">
              <a:buNone/>
            </a:pPr>
            <a:r>
              <a:rPr lang="en-US" dirty="0"/>
              <a:t>(Sir Robert Mark, 1977: 118 from a speech to National Police College 1975, </a:t>
            </a:r>
            <a:r>
              <a:rPr lang="en-US" dirty="0" err="1"/>
              <a:t>pubd</a:t>
            </a:r>
            <a:r>
              <a:rPr lang="en-US" dirty="0"/>
              <a:t> as ‘Policing a Perplexed Society’ )</a:t>
            </a:r>
          </a:p>
        </p:txBody>
      </p:sp>
      <p:pic>
        <p:nvPicPr>
          <p:cNvPr id="4" name="Picture 3">
            <a:extLst>
              <a:ext uri="{FF2B5EF4-FFF2-40B4-BE49-F238E27FC236}">
                <a16:creationId xmlns:a16="http://schemas.microsoft.com/office/drawing/2014/main" id="{398088EB-9A68-074B-9445-DE5B7A9E7AE7}"/>
              </a:ext>
            </a:extLst>
          </p:cNvPr>
          <p:cNvPicPr>
            <a:picLocks noChangeAspect="1"/>
          </p:cNvPicPr>
          <p:nvPr/>
        </p:nvPicPr>
        <p:blipFill>
          <a:blip r:embed="rId3"/>
          <a:stretch>
            <a:fillRect/>
          </a:stretch>
        </p:blipFill>
        <p:spPr>
          <a:xfrm>
            <a:off x="10712316" y="1465957"/>
            <a:ext cx="2132711" cy="521538"/>
          </a:xfrm>
          <a:prstGeom prst="rect">
            <a:avLst/>
          </a:prstGeom>
        </p:spPr>
      </p:pic>
    </p:spTree>
    <p:extLst>
      <p:ext uri="{BB962C8B-B14F-4D97-AF65-F5344CB8AC3E}">
        <p14:creationId xmlns:p14="http://schemas.microsoft.com/office/powerpoint/2010/main" val="3590021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811" y="1221234"/>
            <a:ext cx="8804258" cy="1413761"/>
          </a:xfrm>
        </p:spPr>
        <p:txBody>
          <a:bodyPr/>
          <a:lstStyle/>
          <a:p>
            <a:pPr algn="ctr"/>
            <a:r>
              <a:rPr lang="en-US" dirty="0"/>
              <a:t> 3 Propositions</a:t>
            </a:r>
          </a:p>
        </p:txBody>
      </p:sp>
      <p:sp>
        <p:nvSpPr>
          <p:cNvPr id="3" name="Content Placeholder 2"/>
          <p:cNvSpPr>
            <a:spLocks noGrp="1"/>
          </p:cNvSpPr>
          <p:nvPr>
            <p:ph idx="1"/>
          </p:nvPr>
        </p:nvSpPr>
        <p:spPr>
          <a:xfrm>
            <a:off x="524010" y="2840828"/>
            <a:ext cx="10871862" cy="4118227"/>
          </a:xfrm>
        </p:spPr>
        <p:txBody>
          <a:bodyPr>
            <a:normAutofit/>
          </a:bodyPr>
          <a:lstStyle/>
          <a:p>
            <a:r>
              <a:rPr lang="en-GB" dirty="0"/>
              <a:t>Policing has neglected learning systematically from its own history. Shift focus from ‘problems’ to ‘process patterns’ in responding to new risks and threats.</a:t>
            </a:r>
          </a:p>
          <a:p>
            <a:r>
              <a:rPr lang="en-GB" dirty="0"/>
              <a:t>Current accent in EBP is upon evidence about ‘treatments’, rather than evidence based diagnostics. A pluralistic and wide-ranging acceptance of evidence is needed.</a:t>
            </a:r>
          </a:p>
          <a:p>
            <a:r>
              <a:rPr lang="en-GB" dirty="0"/>
              <a:t>Digital technologies (</a:t>
            </a:r>
            <a:r>
              <a:rPr lang="en-GB" dirty="0" err="1"/>
              <a:t>socmed</a:t>
            </a:r>
            <a:r>
              <a:rPr lang="en-GB" dirty="0"/>
              <a:t> / </a:t>
            </a:r>
            <a:r>
              <a:rPr lang="en-GB" dirty="0" err="1"/>
              <a:t>IoT</a:t>
            </a:r>
            <a:r>
              <a:rPr lang="en-GB" dirty="0"/>
              <a:t> / smart cities) creating new criminogenic opportunity structures that will alter prevalence and distribution of future crimes. </a:t>
            </a:r>
            <a:endParaRPr lang="en-US" dirty="0"/>
          </a:p>
          <a:p>
            <a:pPr lvl="0"/>
            <a:endParaRPr lang="en-GB" dirty="0"/>
          </a:p>
          <a:p>
            <a:pPr lvl="0"/>
            <a:endParaRPr lang="en-US" dirty="0"/>
          </a:p>
          <a:p>
            <a:endParaRPr lang="en-US" dirty="0"/>
          </a:p>
        </p:txBody>
      </p:sp>
      <p:pic>
        <p:nvPicPr>
          <p:cNvPr id="4" name="Picture 3">
            <a:extLst>
              <a:ext uri="{FF2B5EF4-FFF2-40B4-BE49-F238E27FC236}">
                <a16:creationId xmlns:a16="http://schemas.microsoft.com/office/drawing/2014/main" id="{FF227FFE-FDC9-CC48-B98B-C68AB3AD970F}"/>
              </a:ext>
            </a:extLst>
          </p:cNvPr>
          <p:cNvPicPr>
            <a:picLocks noChangeAspect="1"/>
          </p:cNvPicPr>
          <p:nvPr/>
        </p:nvPicPr>
        <p:blipFill>
          <a:blip r:embed="rId2"/>
          <a:stretch>
            <a:fillRect/>
          </a:stretch>
        </p:blipFill>
        <p:spPr>
          <a:xfrm>
            <a:off x="10642656" y="1431127"/>
            <a:ext cx="2132711" cy="573785"/>
          </a:xfrm>
          <a:prstGeom prst="rect">
            <a:avLst/>
          </a:prstGeom>
        </p:spPr>
      </p:pic>
    </p:spTree>
    <p:extLst>
      <p:ext uri="{BB962C8B-B14F-4D97-AF65-F5344CB8AC3E}">
        <p14:creationId xmlns:p14="http://schemas.microsoft.com/office/powerpoint/2010/main" val="13503644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8180" y="1221234"/>
            <a:ext cx="9183519" cy="1413761"/>
          </a:xfrm>
        </p:spPr>
        <p:txBody>
          <a:bodyPr/>
          <a:lstStyle/>
          <a:p>
            <a:r>
              <a:rPr lang="en-US" dirty="0"/>
              <a:t>4 Cases of ‘Eternal Recurrence’</a:t>
            </a:r>
          </a:p>
        </p:txBody>
      </p:sp>
      <p:sp>
        <p:nvSpPr>
          <p:cNvPr id="3" name="Content Placeholder 2"/>
          <p:cNvSpPr>
            <a:spLocks noGrp="1"/>
          </p:cNvSpPr>
          <p:nvPr>
            <p:ph idx="1"/>
          </p:nvPr>
        </p:nvSpPr>
        <p:spPr>
          <a:xfrm>
            <a:off x="524010" y="3241373"/>
            <a:ext cx="10871862" cy="4118227"/>
          </a:xfrm>
        </p:spPr>
        <p:txBody>
          <a:bodyPr>
            <a:normAutofit/>
          </a:bodyPr>
          <a:lstStyle/>
          <a:p>
            <a:r>
              <a:rPr lang="en-US" dirty="0"/>
              <a:t>Digital disclosure – long standing concerns (Innes, 2003);</a:t>
            </a:r>
          </a:p>
          <a:p>
            <a:pPr lvl="0"/>
            <a:r>
              <a:rPr lang="en-US" dirty="0"/>
              <a:t>Non-crime demand – the classic police ethnographies of the 1970s;</a:t>
            </a:r>
          </a:p>
          <a:p>
            <a:r>
              <a:rPr lang="en-US" dirty="0"/>
              <a:t>Technology’s ironies – phones + patrol cars increased social distance between police &amp; policed; computerization process &amp; store more information.</a:t>
            </a:r>
          </a:p>
          <a:p>
            <a:pPr lvl="0"/>
            <a:r>
              <a:rPr lang="en-US" dirty="0"/>
              <a:t>Child sexual abuse – HMIC 2016 reports flag issues that have been highlighted repeatedly over past 5 decades.</a:t>
            </a:r>
          </a:p>
          <a:p>
            <a:endParaRPr lang="en-US" dirty="0"/>
          </a:p>
        </p:txBody>
      </p:sp>
      <p:pic>
        <p:nvPicPr>
          <p:cNvPr id="4" name="Picture 3">
            <a:extLst>
              <a:ext uri="{FF2B5EF4-FFF2-40B4-BE49-F238E27FC236}">
                <a16:creationId xmlns:a16="http://schemas.microsoft.com/office/drawing/2014/main" id="{8FA0BB92-456F-6D40-9A40-5D7B4E03BB48}"/>
              </a:ext>
            </a:extLst>
          </p:cNvPr>
          <p:cNvPicPr>
            <a:picLocks noChangeAspect="1"/>
          </p:cNvPicPr>
          <p:nvPr/>
        </p:nvPicPr>
        <p:blipFill>
          <a:blip r:embed="rId2"/>
          <a:stretch>
            <a:fillRect/>
          </a:stretch>
        </p:blipFill>
        <p:spPr>
          <a:xfrm>
            <a:off x="10677486" y="1483371"/>
            <a:ext cx="2132711" cy="444744"/>
          </a:xfrm>
          <a:prstGeom prst="rect">
            <a:avLst/>
          </a:prstGeom>
        </p:spPr>
      </p:pic>
    </p:spTree>
    <p:extLst>
      <p:ext uri="{BB962C8B-B14F-4D97-AF65-F5344CB8AC3E}">
        <p14:creationId xmlns:p14="http://schemas.microsoft.com/office/powerpoint/2010/main" val="84762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3601" y="1591472"/>
            <a:ext cx="4607949" cy="6628437"/>
          </a:xfrm>
          <a:prstGeom prst="rect">
            <a:avLst/>
          </a:prstGeom>
        </p:spPr>
      </p:pic>
      <p:sp>
        <p:nvSpPr>
          <p:cNvPr id="27652" name="Content Placeholder 5"/>
          <p:cNvSpPr>
            <a:spLocks noGrp="1"/>
          </p:cNvSpPr>
          <p:nvPr>
            <p:ph idx="4294967295"/>
          </p:nvPr>
        </p:nvSpPr>
        <p:spPr>
          <a:xfrm>
            <a:off x="357674" y="1704022"/>
            <a:ext cx="5876910" cy="6553528"/>
          </a:xfrm>
        </p:spPr>
        <p:txBody>
          <a:bodyPr anchor="ctr"/>
          <a:lstStyle/>
          <a:p>
            <a:r>
              <a:rPr lang="en-GB" altLang="en-US" sz="3413" dirty="0"/>
              <a:t>The case of evidence based practice…will be embedded and inform day to day policing practice </a:t>
            </a:r>
          </a:p>
          <a:p>
            <a:pPr marL="0" indent="0">
              <a:buNone/>
            </a:pPr>
            <a:endParaRPr lang="en-GB" altLang="en-US" sz="3413" dirty="0"/>
          </a:p>
          <a:p>
            <a:r>
              <a:rPr lang="en-GB" altLang="en-US" sz="3413" dirty="0"/>
              <a:t>Establishing a methodology and framework which helps practitioners across policing contribute towards building knowledge and standards based on evidence  </a:t>
            </a:r>
          </a:p>
        </p:txBody>
      </p:sp>
    </p:spTree>
    <p:extLst>
      <p:ext uri="{BB962C8B-B14F-4D97-AF65-F5344CB8AC3E}">
        <p14:creationId xmlns:p14="http://schemas.microsoft.com/office/powerpoint/2010/main" val="39934485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640636" y="1282188"/>
            <a:ext cx="4556207" cy="387798"/>
          </a:xfrm>
          <a:prstGeom prst="rect">
            <a:avLst/>
          </a:prstGeom>
          <a:noFill/>
        </p:spPr>
        <p:txBody>
          <a:bodyPr wrap="square" rtlCol="0">
            <a:spAutoFit/>
          </a:bodyPr>
          <a:lstStyle/>
          <a:p>
            <a:pPr defTabSz="975208"/>
            <a:r>
              <a:rPr lang="en-US" sz="1920" dirty="0">
                <a:solidFill>
                  <a:prstClr val="white"/>
                </a:solidFill>
                <a:latin typeface="Franklin Gothic Book"/>
              </a:rPr>
              <a:t>Dawes Centre for </a:t>
            </a:r>
            <a:r>
              <a:rPr lang="en-US" sz="1920">
                <a:solidFill>
                  <a:prstClr val="white"/>
                </a:solidFill>
                <a:latin typeface="Franklin Gothic Book"/>
              </a:rPr>
              <a:t>Future Crime at UCL</a:t>
            </a:r>
            <a:endParaRPr lang="en-US" sz="1920" dirty="0">
              <a:solidFill>
                <a:prstClr val="white"/>
              </a:solidFill>
              <a:latin typeface="Franklin Gothic Book"/>
            </a:endParaRPr>
          </a:p>
        </p:txBody>
      </p:sp>
      <p:pic>
        <p:nvPicPr>
          <p:cNvPr id="23" name="Picture 22">
            <a:extLst>
              <a:ext uri="{FF2B5EF4-FFF2-40B4-BE49-F238E27FC236}">
                <a16:creationId xmlns:a16="http://schemas.microsoft.com/office/drawing/2014/main" id="{796F8B5B-BF76-2748-B589-8ADFCD1C177C}"/>
              </a:ext>
            </a:extLst>
          </p:cNvPr>
          <p:cNvPicPr>
            <a:picLocks noChangeAspect="1"/>
          </p:cNvPicPr>
          <p:nvPr/>
        </p:nvPicPr>
        <p:blipFill>
          <a:blip r:embed="rId3"/>
          <a:stretch>
            <a:fillRect/>
          </a:stretch>
        </p:blipFill>
        <p:spPr>
          <a:xfrm>
            <a:off x="10677486" y="1455855"/>
            <a:ext cx="2132711" cy="630710"/>
          </a:xfrm>
          <a:prstGeom prst="rect">
            <a:avLst/>
          </a:prstGeom>
        </p:spPr>
      </p:pic>
      <p:pic>
        <p:nvPicPr>
          <p:cNvPr id="14" name="Picture 13">
            <a:extLst>
              <a:ext uri="{FF2B5EF4-FFF2-40B4-BE49-F238E27FC236}">
                <a16:creationId xmlns:a16="http://schemas.microsoft.com/office/drawing/2014/main" id="{FA19EED6-32B7-DE41-A77E-73E83E4581A8}"/>
              </a:ext>
            </a:extLst>
          </p:cNvPr>
          <p:cNvPicPr/>
          <p:nvPr/>
        </p:nvPicPr>
        <p:blipFill>
          <a:blip r:embed="rId4"/>
          <a:stretch>
            <a:fillRect/>
          </a:stretch>
        </p:blipFill>
        <p:spPr>
          <a:xfrm>
            <a:off x="4193487" y="2544775"/>
            <a:ext cx="6148759" cy="5990766"/>
          </a:xfrm>
          <a:prstGeom prst="rect">
            <a:avLst/>
          </a:prstGeom>
        </p:spPr>
      </p:pic>
      <p:sp>
        <p:nvSpPr>
          <p:cNvPr id="6" name="TextBox 5">
            <a:extLst>
              <a:ext uri="{FF2B5EF4-FFF2-40B4-BE49-F238E27FC236}">
                <a16:creationId xmlns:a16="http://schemas.microsoft.com/office/drawing/2014/main" id="{13A17805-A8B6-254F-817D-5D30F5D78A60}"/>
              </a:ext>
            </a:extLst>
          </p:cNvPr>
          <p:cNvSpPr txBox="1"/>
          <p:nvPr/>
        </p:nvSpPr>
        <p:spPr>
          <a:xfrm>
            <a:off x="254503" y="2302032"/>
            <a:ext cx="3404789" cy="5375446"/>
          </a:xfrm>
          <a:prstGeom prst="rect">
            <a:avLst/>
          </a:prstGeom>
          <a:noFill/>
        </p:spPr>
        <p:txBody>
          <a:bodyPr wrap="square" rtlCol="0">
            <a:spAutoFit/>
          </a:bodyPr>
          <a:lstStyle/>
          <a:p>
            <a:pPr defTabSz="975208"/>
            <a:r>
              <a:rPr lang="en-GB" sz="853" dirty="0">
                <a:solidFill>
                  <a:prstClr val="black"/>
                </a:solidFill>
                <a:latin typeface="Franklin Gothic Book"/>
              </a:rPr>
              <a:t> </a:t>
            </a:r>
          </a:p>
          <a:p>
            <a:pPr defTabSz="975208"/>
            <a:r>
              <a:rPr lang="en-GB" sz="853" b="1" dirty="0">
                <a:solidFill>
                  <a:prstClr val="black"/>
                </a:solidFill>
                <a:latin typeface="Franklin Gothic Book"/>
              </a:rPr>
              <a:t>Prevention</a:t>
            </a:r>
            <a:r>
              <a:rPr lang="en-GB" sz="853" dirty="0">
                <a:solidFill>
                  <a:prstClr val="black"/>
                </a:solidFill>
                <a:latin typeface="Franklin Gothic Book"/>
              </a:rPr>
              <a:t> – trying to limit the amount and harm of CSA. More recently, this dimension of police activity has focused upon the use of proactive high level surveillance capabilities.</a:t>
            </a:r>
          </a:p>
          <a:p>
            <a:pPr defTabSz="975208"/>
            <a:r>
              <a:rPr lang="en-GB" sz="853" b="1" dirty="0">
                <a:solidFill>
                  <a:prstClr val="black"/>
                </a:solidFill>
                <a:latin typeface="Franklin Gothic Book"/>
              </a:rPr>
              <a:t>Prosecution</a:t>
            </a:r>
            <a:r>
              <a:rPr lang="en-GB" sz="853" dirty="0">
                <a:solidFill>
                  <a:prstClr val="black"/>
                </a:solidFill>
                <a:latin typeface="Franklin Gothic Book"/>
              </a:rPr>
              <a:t> – police work to construct a case for the prosecution through their investigative activities.</a:t>
            </a:r>
          </a:p>
          <a:p>
            <a:pPr defTabSz="975208"/>
            <a:r>
              <a:rPr lang="en-GB" sz="853" b="1" dirty="0">
                <a:solidFill>
                  <a:prstClr val="black"/>
                </a:solidFill>
                <a:latin typeface="Franklin Gothic Book"/>
              </a:rPr>
              <a:t>Protection</a:t>
            </a:r>
            <a:r>
              <a:rPr lang="en-GB" sz="853" dirty="0">
                <a:solidFill>
                  <a:prstClr val="black"/>
                </a:solidFill>
                <a:latin typeface="Franklin Gothic Book"/>
              </a:rPr>
              <a:t> – work to support vulnerable individuals at risk of CSA, or who have experienced it.</a:t>
            </a:r>
          </a:p>
          <a:p>
            <a:pPr defTabSz="975208"/>
            <a:r>
              <a:rPr lang="en-GB" sz="853" b="1" dirty="0">
                <a:solidFill>
                  <a:prstClr val="black"/>
                </a:solidFill>
                <a:latin typeface="Franklin Gothic Book"/>
              </a:rPr>
              <a:t>Partnering</a:t>
            </a:r>
            <a:r>
              <a:rPr lang="en-GB" sz="853" dirty="0">
                <a:solidFill>
                  <a:prstClr val="black"/>
                </a:solidFill>
                <a:latin typeface="Franklin Gothic Book"/>
              </a:rPr>
              <a:t> – working with other agencies with child protection responsibilities. A key aim being to ensure police have access to relevant information possessed by other agencies, but also that others are aware of information and intelligence available to the police.</a:t>
            </a:r>
          </a:p>
          <a:p>
            <a:pPr defTabSz="975208"/>
            <a:r>
              <a:rPr lang="en-GB" sz="853" b="1" dirty="0">
                <a:solidFill>
                  <a:prstClr val="black"/>
                </a:solidFill>
                <a:latin typeface="Franklin Gothic Book"/>
              </a:rPr>
              <a:t>Perpetrator management</a:t>
            </a:r>
            <a:r>
              <a:rPr lang="en-GB" sz="853" dirty="0">
                <a:solidFill>
                  <a:prstClr val="black"/>
                </a:solidFill>
                <a:latin typeface="Franklin Gothic Book"/>
              </a:rPr>
              <a:t> – monitoring and supervision of known offenders, albeit other agencies (Probation Service / National Offender Management Service) are ‘on point’ for this work, police play an important role. </a:t>
            </a:r>
          </a:p>
          <a:p>
            <a:pPr defTabSz="975208"/>
            <a:r>
              <a:rPr lang="en-GB" sz="853" b="1" dirty="0">
                <a:solidFill>
                  <a:prstClr val="black"/>
                </a:solidFill>
                <a:latin typeface="Franklin Gothic Book"/>
              </a:rPr>
              <a:t>Powers</a:t>
            </a:r>
            <a:r>
              <a:rPr lang="en-GB" sz="853" dirty="0">
                <a:solidFill>
                  <a:prstClr val="black"/>
                </a:solidFill>
                <a:latin typeface="Franklin Gothic Book"/>
              </a:rPr>
              <a:t> – use and explanation of powers possessed by police and other agencies for managing the harms associated with CSA. An important consideration is that only police possess some of the powers routinely utilised.</a:t>
            </a:r>
          </a:p>
          <a:p>
            <a:pPr defTabSz="975208"/>
            <a:r>
              <a:rPr lang="en-GB" sz="853" b="1" dirty="0">
                <a:solidFill>
                  <a:prstClr val="black"/>
                </a:solidFill>
                <a:latin typeface="Franklin Gothic Book"/>
              </a:rPr>
              <a:t>Process of criminal justice</a:t>
            </a:r>
            <a:r>
              <a:rPr lang="en-GB" sz="853" dirty="0">
                <a:solidFill>
                  <a:prstClr val="black"/>
                </a:solidFill>
                <a:latin typeface="Franklin Gothic Book"/>
              </a:rPr>
              <a:t> – this category covers issues relating to the courts and other aspects of the criminal justice process as they relate to the police role.</a:t>
            </a:r>
          </a:p>
          <a:p>
            <a:pPr defTabSz="975208"/>
            <a:r>
              <a:rPr lang="en-GB" sz="853" b="1" dirty="0">
                <a:solidFill>
                  <a:prstClr val="black"/>
                </a:solidFill>
                <a:latin typeface="Franklin Gothic Book"/>
              </a:rPr>
              <a:t>Prioritisation</a:t>
            </a:r>
            <a:r>
              <a:rPr lang="en-GB" sz="853" dirty="0">
                <a:solidFill>
                  <a:prstClr val="black"/>
                </a:solidFill>
                <a:latin typeface="Franklin Gothic Book"/>
              </a:rPr>
              <a:t> – this concept is designed to capture how CSA was positioned in relation to other demands on the police at national and local level. This includes the local use of risk assessment tools to decide what issues and cases to work on, as well as how government edicts and strategies both explicitly and implicitly shaped police activity. </a:t>
            </a:r>
          </a:p>
          <a:p>
            <a:pPr defTabSz="975208"/>
            <a:r>
              <a:rPr lang="en-GB" sz="853" b="1" dirty="0">
                <a:solidFill>
                  <a:prstClr val="black"/>
                </a:solidFill>
                <a:latin typeface="Franklin Gothic Book"/>
              </a:rPr>
              <a:t>Proportionality</a:t>
            </a:r>
            <a:r>
              <a:rPr lang="en-GB" sz="853" dirty="0">
                <a:solidFill>
                  <a:prstClr val="black"/>
                </a:solidFill>
                <a:latin typeface="Franklin Gothic Book"/>
              </a:rPr>
              <a:t> – this focuses upon the balance between rights as a suspect vs rights of victims. This theme has come to the fore relatively recently in relation to a number of false allegations, but interestingly was also present in Home Office policy commentary about the issues associated with naming young people in press reports.</a:t>
            </a:r>
          </a:p>
          <a:p>
            <a:pPr defTabSz="975208"/>
            <a:r>
              <a:rPr lang="en-GB" sz="853" b="1" dirty="0">
                <a:solidFill>
                  <a:prstClr val="black"/>
                </a:solidFill>
                <a:latin typeface="Franklin Gothic Book"/>
              </a:rPr>
              <a:t>Performance</a:t>
            </a:r>
            <a:r>
              <a:rPr lang="en-GB" sz="853" dirty="0">
                <a:solidFill>
                  <a:prstClr val="black"/>
                </a:solidFill>
                <a:latin typeface="Franklin Gothic Book"/>
              </a:rPr>
              <a:t> – pertains to the activities associated with monitoring and identification of good and poor policing performance, as well as commentaries upon these.</a:t>
            </a:r>
          </a:p>
          <a:p>
            <a:pPr defTabSz="975208"/>
            <a:endParaRPr lang="en-US" sz="1920" dirty="0">
              <a:solidFill>
                <a:prstClr val="black"/>
              </a:solidFill>
              <a:latin typeface="Franklin Gothic Book"/>
            </a:endParaRPr>
          </a:p>
        </p:txBody>
      </p:sp>
      <p:sp>
        <p:nvSpPr>
          <p:cNvPr id="8" name="TextBox 7">
            <a:extLst>
              <a:ext uri="{FF2B5EF4-FFF2-40B4-BE49-F238E27FC236}">
                <a16:creationId xmlns:a16="http://schemas.microsoft.com/office/drawing/2014/main" id="{00B7C582-7989-4B42-B2A2-E48B945327EB}"/>
              </a:ext>
            </a:extLst>
          </p:cNvPr>
          <p:cNvSpPr txBox="1"/>
          <p:nvPr/>
        </p:nvSpPr>
        <p:spPr>
          <a:xfrm>
            <a:off x="3659292" y="1455855"/>
            <a:ext cx="6148759" cy="814518"/>
          </a:xfrm>
          <a:prstGeom prst="rect">
            <a:avLst/>
          </a:prstGeom>
          <a:noFill/>
        </p:spPr>
        <p:txBody>
          <a:bodyPr wrap="square" rtlCol="0">
            <a:spAutoFit/>
          </a:bodyPr>
          <a:lstStyle/>
          <a:p>
            <a:pPr defTabSz="975208"/>
            <a:r>
              <a:rPr lang="en-US" sz="4693" dirty="0">
                <a:solidFill>
                  <a:prstClr val="black"/>
                </a:solidFill>
                <a:latin typeface="Franklin Gothic Book"/>
              </a:rPr>
              <a:t>50 Year Analysis of CSA</a:t>
            </a:r>
          </a:p>
        </p:txBody>
      </p:sp>
    </p:spTree>
    <p:extLst>
      <p:ext uri="{BB962C8B-B14F-4D97-AF65-F5344CB8AC3E}">
        <p14:creationId xmlns:p14="http://schemas.microsoft.com/office/powerpoint/2010/main" val="1859392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8180" y="1221234"/>
            <a:ext cx="9183519" cy="1413761"/>
          </a:xfrm>
        </p:spPr>
        <p:txBody>
          <a:bodyPr/>
          <a:lstStyle/>
          <a:p>
            <a:pPr algn="ctr"/>
            <a:r>
              <a:rPr lang="en-US" dirty="0"/>
              <a:t>2 Visions of EBP</a:t>
            </a:r>
          </a:p>
        </p:txBody>
      </p:sp>
      <p:sp>
        <p:nvSpPr>
          <p:cNvPr id="3" name="Content Placeholder 2"/>
          <p:cNvSpPr>
            <a:spLocks noGrp="1"/>
          </p:cNvSpPr>
          <p:nvPr>
            <p:ph idx="1"/>
          </p:nvPr>
        </p:nvSpPr>
        <p:spPr>
          <a:xfrm>
            <a:off x="750405" y="2962733"/>
            <a:ext cx="10871862" cy="4118227"/>
          </a:xfrm>
        </p:spPr>
        <p:txBody>
          <a:bodyPr>
            <a:normAutofit fontScale="92500"/>
          </a:bodyPr>
          <a:lstStyle/>
          <a:p>
            <a:pPr marL="0" indent="0">
              <a:buNone/>
            </a:pPr>
            <a:endParaRPr lang="en-GB" dirty="0"/>
          </a:p>
          <a:p>
            <a:pPr lvl="0"/>
            <a:r>
              <a:rPr lang="en-US" dirty="0"/>
              <a:t>‘Strong’ vision – privileges RCTs and systematic reviews;</a:t>
            </a:r>
          </a:p>
          <a:p>
            <a:pPr lvl="0"/>
            <a:r>
              <a:rPr lang="en-US" dirty="0"/>
              <a:t>‘Catholic’ vision – more pluralist in what counts as evidence - naturalism + experimentalism, problem-finding + problem-solving.</a:t>
            </a:r>
          </a:p>
          <a:p>
            <a:pPr lvl="0"/>
            <a:endParaRPr lang="en-US" dirty="0"/>
          </a:p>
          <a:p>
            <a:pPr lvl="0"/>
            <a:r>
              <a:rPr lang="en-US" dirty="0" err="1"/>
              <a:t>Neighbourhood</a:t>
            </a:r>
            <a:r>
              <a:rPr lang="en-US" dirty="0"/>
              <a:t> Policing – based upon multiple forms of evidence including – quasi-experimental design; in-depth qualitative interviews; field observations; structured survey; co-production; signal crimes analysis </a:t>
            </a:r>
            <a:r>
              <a:rPr lang="en-US"/>
              <a:t>– </a:t>
            </a:r>
            <a:r>
              <a:rPr lang="en-US" dirty="0">
                <a:solidFill>
                  <a:srgbClr val="FF0000"/>
                </a:solidFill>
              </a:rPr>
              <a:t>a</a:t>
            </a:r>
            <a:r>
              <a:rPr lang="en-US">
                <a:solidFill>
                  <a:srgbClr val="FF0000"/>
                </a:solidFill>
              </a:rPr>
              <a:t> </a:t>
            </a:r>
            <a:r>
              <a:rPr lang="en-US" dirty="0">
                <a:solidFill>
                  <a:srgbClr val="FF0000"/>
                </a:solidFill>
              </a:rPr>
              <a:t>focus on </a:t>
            </a:r>
            <a:r>
              <a:rPr lang="en-US" i="1" dirty="0">
                <a:solidFill>
                  <a:srgbClr val="FF0000"/>
                </a:solidFill>
              </a:rPr>
              <a:t>how</a:t>
            </a:r>
            <a:r>
              <a:rPr lang="en-US" dirty="0">
                <a:solidFill>
                  <a:srgbClr val="FF0000"/>
                </a:solidFill>
              </a:rPr>
              <a:t> as well as </a:t>
            </a:r>
            <a:r>
              <a:rPr lang="en-US" i="1" dirty="0">
                <a:solidFill>
                  <a:srgbClr val="FF0000"/>
                </a:solidFill>
              </a:rPr>
              <a:t>if</a:t>
            </a:r>
            <a:r>
              <a:rPr lang="en-US" dirty="0">
                <a:solidFill>
                  <a:srgbClr val="FF0000"/>
                </a:solidFill>
              </a:rPr>
              <a:t> it works. </a:t>
            </a:r>
          </a:p>
        </p:txBody>
      </p:sp>
      <p:pic>
        <p:nvPicPr>
          <p:cNvPr id="4" name="Picture 3">
            <a:extLst>
              <a:ext uri="{FF2B5EF4-FFF2-40B4-BE49-F238E27FC236}">
                <a16:creationId xmlns:a16="http://schemas.microsoft.com/office/drawing/2014/main" id="{1234F29A-CBA7-2046-A5F1-09D14D95D53A}"/>
              </a:ext>
            </a:extLst>
          </p:cNvPr>
          <p:cNvPicPr>
            <a:picLocks noChangeAspect="1"/>
          </p:cNvPicPr>
          <p:nvPr/>
        </p:nvPicPr>
        <p:blipFill>
          <a:blip r:embed="rId3"/>
          <a:stretch>
            <a:fillRect/>
          </a:stretch>
        </p:blipFill>
        <p:spPr>
          <a:xfrm>
            <a:off x="10694901" y="1465957"/>
            <a:ext cx="2132711" cy="630710"/>
          </a:xfrm>
          <a:prstGeom prst="rect">
            <a:avLst/>
          </a:prstGeom>
        </p:spPr>
      </p:pic>
    </p:spTree>
    <p:extLst>
      <p:ext uri="{BB962C8B-B14F-4D97-AF65-F5344CB8AC3E}">
        <p14:creationId xmlns:p14="http://schemas.microsoft.com/office/powerpoint/2010/main" val="38114523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8180" y="1221234"/>
            <a:ext cx="9183519" cy="1413761"/>
          </a:xfrm>
        </p:spPr>
        <p:txBody>
          <a:bodyPr/>
          <a:lstStyle/>
          <a:p>
            <a:r>
              <a:rPr lang="en-US" dirty="0"/>
              <a:t>Crime Prevention </a:t>
            </a:r>
            <a:r>
              <a:rPr lang="en-US" dirty="0" err="1"/>
              <a:t>Comms</a:t>
            </a:r>
            <a:endParaRPr lang="en-US" dirty="0"/>
          </a:p>
        </p:txBody>
      </p:sp>
      <p:sp>
        <p:nvSpPr>
          <p:cNvPr id="3" name="Content Placeholder 2"/>
          <p:cNvSpPr>
            <a:spLocks noGrp="1"/>
          </p:cNvSpPr>
          <p:nvPr>
            <p:ph idx="1"/>
          </p:nvPr>
        </p:nvSpPr>
        <p:spPr>
          <a:xfrm>
            <a:off x="524010" y="3241373"/>
            <a:ext cx="10871862" cy="4118227"/>
          </a:xfrm>
        </p:spPr>
        <p:txBody>
          <a:bodyPr>
            <a:normAutofit/>
          </a:bodyPr>
          <a:lstStyle/>
          <a:p>
            <a:pPr lvl="0"/>
            <a:r>
              <a:rPr lang="en-GB" dirty="0"/>
              <a:t>In terms of austerity ‘doing more with less’, or more properly ‘less with more’, what can we learn from 1980s.  </a:t>
            </a:r>
          </a:p>
          <a:p>
            <a:pPr marL="0" indent="0">
              <a:buNone/>
            </a:pPr>
            <a:endParaRPr lang="en-GB" dirty="0"/>
          </a:p>
          <a:p>
            <a:pPr lvl="0"/>
            <a:r>
              <a:rPr lang="en-US" dirty="0"/>
              <a:t>Lots of work in 1980s on crime prevention, what lessons have been forgotten?</a:t>
            </a:r>
          </a:p>
          <a:p>
            <a:pPr lvl="0"/>
            <a:endParaRPr lang="en-US" dirty="0"/>
          </a:p>
          <a:p>
            <a:pPr lvl="0"/>
            <a:r>
              <a:rPr lang="en-US" dirty="0"/>
              <a:t>From contemporary perspective tells us much about ‘what doesn’t work’ – crime prevention communication experiments.</a:t>
            </a:r>
          </a:p>
          <a:p>
            <a:pPr marL="0" indent="0">
              <a:buNone/>
            </a:pPr>
            <a:endParaRPr lang="en-US" dirty="0"/>
          </a:p>
        </p:txBody>
      </p:sp>
      <p:pic>
        <p:nvPicPr>
          <p:cNvPr id="4" name="Picture 3">
            <a:extLst>
              <a:ext uri="{FF2B5EF4-FFF2-40B4-BE49-F238E27FC236}">
                <a16:creationId xmlns:a16="http://schemas.microsoft.com/office/drawing/2014/main" id="{EF3D18C4-0940-B345-826F-055CB329D6F3}"/>
              </a:ext>
            </a:extLst>
          </p:cNvPr>
          <p:cNvPicPr>
            <a:picLocks noChangeAspect="1"/>
          </p:cNvPicPr>
          <p:nvPr/>
        </p:nvPicPr>
        <p:blipFill>
          <a:blip r:embed="rId2"/>
          <a:stretch>
            <a:fillRect/>
          </a:stretch>
        </p:blipFill>
        <p:spPr>
          <a:xfrm>
            <a:off x="10729731" y="1377345"/>
            <a:ext cx="2132711" cy="630710"/>
          </a:xfrm>
          <a:prstGeom prst="rect">
            <a:avLst/>
          </a:prstGeom>
        </p:spPr>
      </p:pic>
    </p:spTree>
    <p:extLst>
      <p:ext uri="{BB962C8B-B14F-4D97-AF65-F5344CB8AC3E}">
        <p14:creationId xmlns:p14="http://schemas.microsoft.com/office/powerpoint/2010/main" val="14764403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142" y="1221234"/>
            <a:ext cx="9387165" cy="1413761"/>
          </a:xfrm>
        </p:spPr>
        <p:txBody>
          <a:bodyPr>
            <a:normAutofit/>
          </a:bodyPr>
          <a:lstStyle/>
          <a:p>
            <a:pPr algn="ctr"/>
            <a:r>
              <a:rPr lang="en-GB" dirty="0"/>
              <a:t>#</a:t>
            </a:r>
            <a:r>
              <a:rPr lang="en-GB" dirty="0" err="1"/>
              <a:t>Copcat</a:t>
            </a:r>
            <a:r>
              <a:rPr lang="en-GB" dirty="0"/>
              <a:t> MPS Trial</a:t>
            </a:r>
          </a:p>
        </p:txBody>
      </p:sp>
      <p:sp>
        <p:nvSpPr>
          <p:cNvPr id="8" name="Content Placeholder 7"/>
          <p:cNvSpPr>
            <a:spLocks noGrp="1"/>
          </p:cNvSpPr>
          <p:nvPr>
            <p:ph sz="half" idx="2"/>
          </p:nvPr>
        </p:nvSpPr>
        <p:spPr>
          <a:xfrm>
            <a:off x="6832548" y="2501434"/>
            <a:ext cx="5228375" cy="4640861"/>
          </a:xfrm>
        </p:spPr>
        <p:txBody>
          <a:bodyPr/>
          <a:lstStyle/>
          <a:p>
            <a:r>
              <a:rPr lang="en-GB" dirty="0"/>
              <a:t>Field trial June 2016 – compare ‘</a:t>
            </a:r>
            <a:r>
              <a:rPr lang="en-GB" dirty="0" err="1"/>
              <a:t>Copcat</a:t>
            </a:r>
            <a:r>
              <a:rPr lang="en-GB" dirty="0"/>
              <a:t>’ campaign with standard MPS </a:t>
            </a:r>
            <a:r>
              <a:rPr lang="en-GB" dirty="0" err="1"/>
              <a:t>comms</a:t>
            </a:r>
            <a:r>
              <a:rPr lang="en-GB" dirty="0"/>
              <a:t>.</a:t>
            </a:r>
          </a:p>
          <a:p>
            <a:r>
              <a:rPr lang="en-GB" dirty="0"/>
              <a:t>Empathetic messenger; humour; simple; no fear.</a:t>
            </a:r>
          </a:p>
          <a:p>
            <a:r>
              <a:rPr lang="en-GB" dirty="0"/>
              <a:t>Social media assets; tube station; posters</a:t>
            </a:r>
          </a:p>
        </p:txBody>
      </p:sp>
      <p:pic>
        <p:nvPicPr>
          <p:cNvPr id="6" name="Content Placeholder 6"/>
          <p:cNvPicPr/>
          <p:nvPr/>
        </p:nvPicPr>
        <p:blipFill>
          <a:blip r:embed="rId2" cstate="print">
            <a:extLst>
              <a:ext uri="{28A0092B-C50C-407E-A947-70E740481C1C}">
                <a14:useLocalDpi xmlns:a14="http://schemas.microsoft.com/office/drawing/2010/main" val="0"/>
              </a:ext>
            </a:extLst>
          </a:blip>
          <a:stretch>
            <a:fillRect/>
          </a:stretch>
        </p:blipFill>
        <p:spPr>
          <a:xfrm>
            <a:off x="247449" y="2901523"/>
            <a:ext cx="6026116" cy="2075115"/>
          </a:xfrm>
          <a:prstGeom prst="rect">
            <a:avLst/>
          </a:prstGeom>
          <a:ln>
            <a:solidFill>
              <a:schemeClr val="tx1"/>
            </a:solidFill>
          </a:ln>
        </p:spPr>
      </p:pic>
      <p:pic>
        <p:nvPicPr>
          <p:cNvPr id="9"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10800000">
            <a:off x="247448" y="5167554"/>
            <a:ext cx="6026116" cy="2612521"/>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667926" y="5938679"/>
            <a:ext cx="3850746" cy="2381402"/>
          </a:xfrm>
          <a:prstGeom prst="rect">
            <a:avLst/>
          </a:prstGeom>
        </p:spPr>
      </p:pic>
      <p:pic>
        <p:nvPicPr>
          <p:cNvPr id="7" name="Picture 6">
            <a:extLst>
              <a:ext uri="{FF2B5EF4-FFF2-40B4-BE49-F238E27FC236}">
                <a16:creationId xmlns:a16="http://schemas.microsoft.com/office/drawing/2014/main" id="{88DCD27C-C8FB-C449-BB7D-BBE0AAB911F0}"/>
              </a:ext>
            </a:extLst>
          </p:cNvPr>
          <p:cNvPicPr>
            <a:picLocks noChangeAspect="1"/>
          </p:cNvPicPr>
          <p:nvPr/>
        </p:nvPicPr>
        <p:blipFill>
          <a:blip r:embed="rId5"/>
          <a:stretch>
            <a:fillRect/>
          </a:stretch>
        </p:blipFill>
        <p:spPr>
          <a:xfrm>
            <a:off x="10650310" y="1323653"/>
            <a:ext cx="2132711" cy="630710"/>
          </a:xfrm>
          <a:prstGeom prst="rect">
            <a:avLst/>
          </a:prstGeom>
        </p:spPr>
      </p:pic>
    </p:spTree>
    <p:extLst>
      <p:ext uri="{BB962C8B-B14F-4D97-AF65-F5344CB8AC3E}">
        <p14:creationId xmlns:p14="http://schemas.microsoft.com/office/powerpoint/2010/main" val="28615673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2367" y="1221234"/>
            <a:ext cx="8804258" cy="1413761"/>
          </a:xfrm>
        </p:spPr>
        <p:txBody>
          <a:bodyPr/>
          <a:lstStyle/>
          <a:p>
            <a:r>
              <a:rPr lang="en-US" dirty="0"/>
              <a:t> </a:t>
            </a:r>
            <a:r>
              <a:rPr lang="en-US" dirty="0" err="1"/>
              <a:t>Behavioural</a:t>
            </a:r>
            <a:r>
              <a:rPr lang="en-US" dirty="0"/>
              <a:t> Crime Prevention</a:t>
            </a:r>
          </a:p>
        </p:txBody>
      </p:sp>
      <p:sp>
        <p:nvSpPr>
          <p:cNvPr id="3" name="Content Placeholder 2"/>
          <p:cNvSpPr>
            <a:spLocks noGrp="1"/>
          </p:cNvSpPr>
          <p:nvPr>
            <p:ph idx="1"/>
          </p:nvPr>
        </p:nvSpPr>
        <p:spPr>
          <a:xfrm>
            <a:off x="538566" y="3024414"/>
            <a:ext cx="10871862" cy="4640861"/>
          </a:xfrm>
        </p:spPr>
        <p:txBody>
          <a:bodyPr>
            <a:normAutofit lnSpcReduction="10000"/>
          </a:bodyPr>
          <a:lstStyle/>
          <a:p>
            <a:pPr marL="0" indent="0">
              <a:buNone/>
            </a:pPr>
            <a:r>
              <a:rPr lang="en-US" dirty="0"/>
              <a:t>Design policy &amp; practice to go with the grain of human </a:t>
            </a:r>
            <a:r>
              <a:rPr lang="en-US" dirty="0" err="1"/>
              <a:t>behaviour</a:t>
            </a:r>
            <a:endParaRPr lang="en-US" dirty="0"/>
          </a:p>
          <a:p>
            <a:r>
              <a:rPr lang="en-US" dirty="0"/>
              <a:t>Messenger, message, mechanism – blend alters salience, receptivity &amp; impact;</a:t>
            </a:r>
          </a:p>
          <a:p>
            <a:r>
              <a:rPr lang="en-US" dirty="0"/>
              <a:t> </a:t>
            </a:r>
            <a:r>
              <a:rPr lang="en-US" b="1" u="sng" dirty="0"/>
              <a:t>Avoid negative side effects – anger, fear;</a:t>
            </a:r>
          </a:p>
          <a:p>
            <a:r>
              <a:rPr lang="en-US" dirty="0"/>
              <a:t>Need to install responsibility + competence;</a:t>
            </a:r>
          </a:p>
          <a:p>
            <a:r>
              <a:rPr lang="en-US" dirty="0"/>
              <a:t>Paradox of choice  - too much info induces inertia;</a:t>
            </a:r>
          </a:p>
          <a:p>
            <a:r>
              <a:rPr lang="en-US" dirty="0"/>
              <a:t>Showing not telling – model what you want people to do.</a:t>
            </a:r>
          </a:p>
          <a:p>
            <a:endParaRPr lang="en-US" dirty="0"/>
          </a:p>
          <a:p>
            <a:pPr marL="0" indent="0">
              <a:buNone/>
            </a:pPr>
            <a:r>
              <a:rPr lang="en-US" dirty="0"/>
              <a:t>Complex problems blend nudges, tugs, teachable moments.</a:t>
            </a:r>
          </a:p>
          <a:p>
            <a:endParaRPr lang="en-US" dirty="0"/>
          </a:p>
          <a:p>
            <a:pPr lvl="0"/>
            <a:endParaRPr lang="en-GB" dirty="0"/>
          </a:p>
          <a:p>
            <a:pPr lvl="0"/>
            <a:endParaRPr lang="en-US" dirty="0"/>
          </a:p>
          <a:p>
            <a:endParaRPr lang="en-US" dirty="0"/>
          </a:p>
        </p:txBody>
      </p:sp>
      <p:pic>
        <p:nvPicPr>
          <p:cNvPr id="4" name="Picture 3">
            <a:extLst>
              <a:ext uri="{FF2B5EF4-FFF2-40B4-BE49-F238E27FC236}">
                <a16:creationId xmlns:a16="http://schemas.microsoft.com/office/drawing/2014/main" id="{6CADD79E-C011-AA49-B68F-A594D07CD22E}"/>
              </a:ext>
            </a:extLst>
          </p:cNvPr>
          <p:cNvPicPr>
            <a:picLocks noChangeAspect="1"/>
          </p:cNvPicPr>
          <p:nvPr/>
        </p:nvPicPr>
        <p:blipFill>
          <a:blip r:embed="rId2"/>
          <a:stretch>
            <a:fillRect/>
          </a:stretch>
        </p:blipFill>
        <p:spPr>
          <a:xfrm>
            <a:off x="10660071" y="1394761"/>
            <a:ext cx="2132711" cy="630710"/>
          </a:xfrm>
          <a:prstGeom prst="rect">
            <a:avLst/>
          </a:prstGeom>
        </p:spPr>
      </p:pic>
    </p:spTree>
    <p:extLst>
      <p:ext uri="{BB962C8B-B14F-4D97-AF65-F5344CB8AC3E}">
        <p14:creationId xmlns:p14="http://schemas.microsoft.com/office/powerpoint/2010/main" val="2613796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573" y="1844307"/>
            <a:ext cx="9054841" cy="1383285"/>
          </a:xfrm>
        </p:spPr>
        <p:txBody>
          <a:bodyPr>
            <a:normAutofit/>
          </a:bodyPr>
          <a:lstStyle/>
          <a:p>
            <a:pPr algn="ctr"/>
            <a:r>
              <a:rPr lang="en-US" sz="3413" dirty="0"/>
              <a:t>Technological Change</a:t>
            </a:r>
          </a:p>
        </p:txBody>
      </p:sp>
      <p:pic>
        <p:nvPicPr>
          <p:cNvPr id="13" name="Picture 12"/>
          <p:cNvPicPr>
            <a:picLocks noChangeAspect="1"/>
          </p:cNvPicPr>
          <p:nvPr/>
        </p:nvPicPr>
        <p:blipFill>
          <a:blip r:embed="rId3"/>
          <a:stretch>
            <a:fillRect/>
          </a:stretch>
        </p:blipFill>
        <p:spPr>
          <a:xfrm>
            <a:off x="1769818" y="5155418"/>
            <a:ext cx="3202698" cy="1793510"/>
          </a:xfrm>
          <a:prstGeom prst="rect">
            <a:avLst/>
          </a:prstGeom>
        </p:spPr>
      </p:pic>
      <p:pic>
        <p:nvPicPr>
          <p:cNvPr id="16" name="Picture 15"/>
          <p:cNvPicPr>
            <a:picLocks noChangeAspect="1"/>
          </p:cNvPicPr>
          <p:nvPr/>
        </p:nvPicPr>
        <p:blipFill rotWithShape="1">
          <a:blip r:embed="rId4" cstate="screen">
            <a:extLst>
              <a:ext uri="{28A0092B-C50C-407E-A947-70E740481C1C}">
                <a14:useLocalDpi xmlns:a14="http://schemas.microsoft.com/office/drawing/2010/main"/>
              </a:ext>
            </a:extLst>
          </a:blip>
          <a:srcRect l="20537" r="14414"/>
          <a:stretch/>
        </p:blipFill>
        <p:spPr>
          <a:xfrm>
            <a:off x="4844146" y="3109737"/>
            <a:ext cx="3196728" cy="2457151"/>
          </a:xfrm>
          <a:prstGeom prst="rect">
            <a:avLst/>
          </a:prstGeom>
        </p:spPr>
      </p:pic>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66827" y="5179824"/>
            <a:ext cx="2972522" cy="1769103"/>
          </a:xfrm>
          <a:prstGeom prst="rect">
            <a:avLst/>
          </a:prstGeom>
        </p:spPr>
      </p:pic>
      <p:sp>
        <p:nvSpPr>
          <p:cNvPr id="15" name="TextBox 14"/>
          <p:cNvSpPr txBox="1"/>
          <p:nvPr/>
        </p:nvSpPr>
        <p:spPr>
          <a:xfrm>
            <a:off x="1640636" y="1282188"/>
            <a:ext cx="4556207" cy="387798"/>
          </a:xfrm>
          <a:prstGeom prst="rect">
            <a:avLst/>
          </a:prstGeom>
          <a:noFill/>
        </p:spPr>
        <p:txBody>
          <a:bodyPr wrap="square" rtlCol="0">
            <a:spAutoFit/>
          </a:bodyPr>
          <a:lstStyle/>
          <a:p>
            <a:pPr defTabSz="975208"/>
            <a:r>
              <a:rPr lang="en-US" sz="1920" dirty="0">
                <a:solidFill>
                  <a:prstClr val="white"/>
                </a:solidFill>
                <a:latin typeface="Franklin Gothic Book"/>
              </a:rPr>
              <a:t>Dawes Centre for </a:t>
            </a:r>
            <a:r>
              <a:rPr lang="en-US" sz="1920">
                <a:solidFill>
                  <a:prstClr val="white"/>
                </a:solidFill>
                <a:latin typeface="Franklin Gothic Book"/>
              </a:rPr>
              <a:t>Future Crime at UCL</a:t>
            </a:r>
            <a:endParaRPr lang="en-US" sz="1920" dirty="0">
              <a:solidFill>
                <a:prstClr val="white"/>
              </a:solidFill>
              <a:latin typeface="Franklin Gothic Book"/>
            </a:endParaRPr>
          </a:p>
        </p:txBody>
      </p:sp>
      <p:pic>
        <p:nvPicPr>
          <p:cNvPr id="19" name="Picture 18"/>
          <p:cNvPicPr>
            <a:picLocks noChangeAspect="1"/>
          </p:cNvPicPr>
          <p:nvPr/>
        </p:nvPicPr>
        <p:blipFill>
          <a:blip r:embed="rId6"/>
          <a:stretch>
            <a:fillRect/>
          </a:stretch>
        </p:blipFill>
        <p:spPr>
          <a:xfrm>
            <a:off x="1769818" y="3125726"/>
            <a:ext cx="3078651" cy="2054099"/>
          </a:xfrm>
          <a:prstGeom prst="rect">
            <a:avLst/>
          </a:prstGeom>
        </p:spPr>
      </p:pic>
      <p:pic>
        <p:nvPicPr>
          <p:cNvPr id="7" name="Picture 6"/>
          <p:cNvPicPr>
            <a:picLocks noChangeAspect="1"/>
          </p:cNvPicPr>
          <p:nvPr/>
        </p:nvPicPr>
        <p:blipFill rotWithShape="1">
          <a:blip r:embed="rId7" cstate="screen">
            <a:extLst>
              <a:ext uri="{28A0092B-C50C-407E-A947-70E740481C1C}">
                <a14:useLocalDpi xmlns:a14="http://schemas.microsoft.com/office/drawing/2010/main"/>
              </a:ext>
            </a:extLst>
          </a:blip>
          <a:srcRect l="3357" r="3671"/>
          <a:stretch/>
        </p:blipFill>
        <p:spPr>
          <a:xfrm>
            <a:off x="7854759" y="3109737"/>
            <a:ext cx="3385299" cy="2086642"/>
          </a:xfrm>
          <a:prstGeom prst="rect">
            <a:avLst/>
          </a:prstGeom>
        </p:spPr>
      </p:pic>
      <p:pic>
        <p:nvPicPr>
          <p:cNvPr id="22" name="Picture 21"/>
          <p:cNvPicPr>
            <a:picLocks noChangeAspect="1"/>
          </p:cNvPicPr>
          <p:nvPr/>
        </p:nvPicPr>
        <p:blipFill rotWithShape="1">
          <a:blip r:embed="rId8"/>
          <a:srcRect b="29944"/>
          <a:stretch/>
        </p:blipFill>
        <p:spPr>
          <a:xfrm>
            <a:off x="7832078" y="5173700"/>
            <a:ext cx="3407979" cy="1775228"/>
          </a:xfrm>
          <a:prstGeom prst="rect">
            <a:avLst/>
          </a:prstGeom>
        </p:spPr>
      </p:pic>
      <p:pic>
        <p:nvPicPr>
          <p:cNvPr id="23" name="Picture 22">
            <a:extLst>
              <a:ext uri="{FF2B5EF4-FFF2-40B4-BE49-F238E27FC236}">
                <a16:creationId xmlns:a16="http://schemas.microsoft.com/office/drawing/2014/main" id="{796F8B5B-BF76-2748-B589-8ADFCD1C177C}"/>
              </a:ext>
            </a:extLst>
          </p:cNvPr>
          <p:cNvPicPr>
            <a:picLocks noChangeAspect="1"/>
          </p:cNvPicPr>
          <p:nvPr/>
        </p:nvPicPr>
        <p:blipFill>
          <a:blip r:embed="rId9"/>
          <a:stretch>
            <a:fillRect/>
          </a:stretch>
        </p:blipFill>
        <p:spPr>
          <a:xfrm>
            <a:off x="10677486" y="1455855"/>
            <a:ext cx="2132711" cy="630710"/>
          </a:xfrm>
          <a:prstGeom prst="rect">
            <a:avLst/>
          </a:prstGeom>
        </p:spPr>
      </p:pic>
    </p:spTree>
    <p:extLst>
      <p:ext uri="{BB962C8B-B14F-4D97-AF65-F5344CB8AC3E}">
        <p14:creationId xmlns:p14="http://schemas.microsoft.com/office/powerpoint/2010/main" val="2079189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cstate="print"/>
          <a:srcRect/>
          <a:stretch>
            <a:fillRect/>
          </a:stretch>
        </p:blipFill>
        <p:spPr bwMode="auto">
          <a:xfrm>
            <a:off x="1660078" y="3326119"/>
            <a:ext cx="7834850" cy="4171140"/>
          </a:xfrm>
          <a:prstGeom prst="rect">
            <a:avLst/>
          </a:prstGeom>
          <a:noFill/>
          <a:ln w="9525">
            <a:noFill/>
            <a:miter lim="800000"/>
            <a:headEnd/>
            <a:tailEnd/>
          </a:ln>
        </p:spPr>
      </p:pic>
      <p:sp>
        <p:nvSpPr>
          <p:cNvPr id="6" name="Title 5"/>
          <p:cNvSpPr>
            <a:spLocks noGrp="1"/>
          </p:cNvSpPr>
          <p:nvPr>
            <p:ph type="title"/>
          </p:nvPr>
        </p:nvSpPr>
        <p:spPr>
          <a:xfrm>
            <a:off x="1977572" y="2557412"/>
            <a:ext cx="9054841" cy="768706"/>
          </a:xfrm>
        </p:spPr>
        <p:txBody>
          <a:bodyPr>
            <a:normAutofit fontScale="90000"/>
          </a:bodyPr>
          <a:lstStyle/>
          <a:p>
            <a:pPr algn="ctr"/>
            <a:r>
              <a:rPr lang="en-GB" sz="3413" dirty="0"/>
              <a:t>Car theft in England and Wales – A Crime Harvest?</a:t>
            </a:r>
          </a:p>
        </p:txBody>
      </p:sp>
      <p:sp>
        <p:nvSpPr>
          <p:cNvPr id="4" name="TextBox 3"/>
          <p:cNvSpPr txBox="1"/>
          <p:nvPr/>
        </p:nvSpPr>
        <p:spPr>
          <a:xfrm>
            <a:off x="1640636" y="1649898"/>
            <a:ext cx="4556207" cy="387798"/>
          </a:xfrm>
          <a:prstGeom prst="rect">
            <a:avLst/>
          </a:prstGeom>
          <a:noFill/>
        </p:spPr>
        <p:txBody>
          <a:bodyPr wrap="square" rtlCol="0">
            <a:spAutoFit/>
          </a:bodyPr>
          <a:lstStyle/>
          <a:p>
            <a:pPr defTabSz="975208"/>
            <a:r>
              <a:rPr lang="en-US" sz="1920" dirty="0">
                <a:solidFill>
                  <a:prstClr val="white"/>
                </a:solidFill>
                <a:latin typeface="Franklin Gothic Book"/>
              </a:rPr>
              <a:t>Dawes Centre for Future Crime at UCL</a:t>
            </a:r>
          </a:p>
        </p:txBody>
      </p:sp>
      <p:sp>
        <p:nvSpPr>
          <p:cNvPr id="5" name="Rectangle 4"/>
          <p:cNvSpPr/>
          <p:nvPr/>
        </p:nvSpPr>
        <p:spPr>
          <a:xfrm>
            <a:off x="4205726" y="3639282"/>
            <a:ext cx="844697" cy="2507559"/>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24" tIns="48762" rIns="97524" bIns="48762" numCol="1" spcCol="0" rtlCol="0" fromWordArt="0" anchor="ctr" anchorCtr="0" forceAA="0" compatLnSpc="1">
            <a:prstTxWarp prst="textNoShape">
              <a:avLst/>
            </a:prstTxWarp>
            <a:noAutofit/>
          </a:bodyPr>
          <a:lstStyle/>
          <a:p>
            <a:pPr algn="ctr" defTabSz="975208"/>
            <a:endParaRPr lang="en-US" sz="1920">
              <a:solidFill>
                <a:prstClr val="white"/>
              </a:solidFill>
              <a:latin typeface="Franklin Gothic Book"/>
            </a:endParaRPr>
          </a:p>
        </p:txBody>
      </p:sp>
      <p:sp>
        <p:nvSpPr>
          <p:cNvPr id="7" name="Rectangle 6"/>
          <p:cNvSpPr/>
          <p:nvPr/>
        </p:nvSpPr>
        <p:spPr>
          <a:xfrm>
            <a:off x="5027456" y="3641539"/>
            <a:ext cx="806302" cy="2507561"/>
          </a:xfrm>
          <a:prstGeom prst="rect">
            <a:avLst/>
          </a:prstGeom>
          <a:solidFill>
            <a:schemeClr val="bg1">
              <a:lumMod val="8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24" tIns="48762" rIns="97524" bIns="48762" numCol="1" spcCol="0" rtlCol="0" fromWordArt="0" anchor="ctr" anchorCtr="0" forceAA="0" compatLnSpc="1">
            <a:prstTxWarp prst="textNoShape">
              <a:avLst/>
            </a:prstTxWarp>
            <a:noAutofit/>
          </a:bodyPr>
          <a:lstStyle/>
          <a:p>
            <a:pPr algn="ctr" defTabSz="975208"/>
            <a:endParaRPr lang="en-US" sz="1920">
              <a:solidFill>
                <a:prstClr val="white"/>
              </a:solidFill>
              <a:latin typeface="Franklin Gothic Book"/>
            </a:endParaRPr>
          </a:p>
        </p:txBody>
      </p:sp>
      <p:sp>
        <p:nvSpPr>
          <p:cNvPr id="8" name="Rectangle 7"/>
          <p:cNvSpPr/>
          <p:nvPr/>
        </p:nvSpPr>
        <p:spPr>
          <a:xfrm>
            <a:off x="5832137" y="3656075"/>
            <a:ext cx="806302" cy="2507214"/>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24" tIns="48762" rIns="97524" bIns="48762" numCol="1" spcCol="0" rtlCol="0" fromWordArt="0" anchor="ctr" anchorCtr="0" forceAA="0" compatLnSpc="1">
            <a:prstTxWarp prst="textNoShape">
              <a:avLst/>
            </a:prstTxWarp>
            <a:noAutofit/>
          </a:bodyPr>
          <a:lstStyle/>
          <a:p>
            <a:pPr algn="ctr" defTabSz="975208"/>
            <a:endParaRPr lang="en-US" sz="1920">
              <a:solidFill>
                <a:prstClr val="white"/>
              </a:solidFill>
              <a:latin typeface="Franklin Gothic Book"/>
            </a:endParaRPr>
          </a:p>
        </p:txBody>
      </p:sp>
      <p:sp>
        <p:nvSpPr>
          <p:cNvPr id="9" name="Rectangle 8"/>
          <p:cNvSpPr/>
          <p:nvPr/>
        </p:nvSpPr>
        <p:spPr>
          <a:xfrm>
            <a:off x="6632077" y="3652514"/>
            <a:ext cx="806302" cy="2507214"/>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24" tIns="48762" rIns="97524" bIns="48762" numCol="1" spcCol="0" rtlCol="0" fromWordArt="0" anchor="ctr" anchorCtr="0" forceAA="0" compatLnSpc="1">
            <a:prstTxWarp prst="textNoShape">
              <a:avLst/>
            </a:prstTxWarp>
            <a:noAutofit/>
          </a:bodyPr>
          <a:lstStyle/>
          <a:p>
            <a:pPr algn="ctr" defTabSz="975208"/>
            <a:endParaRPr lang="en-US" sz="1920">
              <a:solidFill>
                <a:prstClr val="white"/>
              </a:solidFill>
              <a:latin typeface="Franklin Gothic Book"/>
            </a:endParaRPr>
          </a:p>
        </p:txBody>
      </p:sp>
      <p:sp>
        <p:nvSpPr>
          <p:cNvPr id="10" name="Rectangle 9"/>
          <p:cNvSpPr/>
          <p:nvPr/>
        </p:nvSpPr>
        <p:spPr>
          <a:xfrm>
            <a:off x="7438342" y="3643368"/>
            <a:ext cx="806302" cy="2514893"/>
          </a:xfrm>
          <a:prstGeom prst="rect">
            <a:avLst/>
          </a:prstGeom>
          <a:solidFill>
            <a:schemeClr val="bg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24" tIns="48762" rIns="97524" bIns="48762" numCol="1" spcCol="0" rtlCol="0" fromWordArt="0" anchor="ctr" anchorCtr="0" forceAA="0" compatLnSpc="1">
            <a:prstTxWarp prst="textNoShape">
              <a:avLst/>
            </a:prstTxWarp>
            <a:noAutofit/>
          </a:bodyPr>
          <a:lstStyle/>
          <a:p>
            <a:pPr algn="ctr" defTabSz="975208"/>
            <a:endParaRPr lang="en-US" sz="1920">
              <a:solidFill>
                <a:prstClr val="white"/>
              </a:solidFill>
              <a:latin typeface="Franklin Gothic Book"/>
            </a:endParaRPr>
          </a:p>
        </p:txBody>
      </p:sp>
      <p:sp>
        <p:nvSpPr>
          <p:cNvPr id="11" name="TextBox 10"/>
          <p:cNvSpPr txBox="1"/>
          <p:nvPr/>
        </p:nvSpPr>
        <p:spPr>
          <a:xfrm>
            <a:off x="10561595" y="3948781"/>
            <a:ext cx="1271794" cy="387798"/>
          </a:xfrm>
          <a:prstGeom prst="rect">
            <a:avLst/>
          </a:prstGeom>
          <a:noFill/>
        </p:spPr>
        <p:txBody>
          <a:bodyPr wrap="square" rtlCol="0">
            <a:spAutoFit/>
          </a:bodyPr>
          <a:lstStyle/>
          <a:p>
            <a:pPr defTabSz="975208"/>
            <a:r>
              <a:rPr lang="en-US" sz="1920" dirty="0">
                <a:solidFill>
                  <a:prstClr val="white">
                    <a:lumMod val="50000"/>
                  </a:prstClr>
                </a:solidFill>
                <a:latin typeface="Franklin Gothic Book"/>
              </a:rPr>
              <a:t>4M</a:t>
            </a:r>
          </a:p>
        </p:txBody>
      </p:sp>
      <p:sp>
        <p:nvSpPr>
          <p:cNvPr id="12" name="Rectangle 11"/>
          <p:cNvSpPr/>
          <p:nvPr/>
        </p:nvSpPr>
        <p:spPr>
          <a:xfrm>
            <a:off x="9745382" y="3873591"/>
            <a:ext cx="729511" cy="537533"/>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24" tIns="48762" rIns="97524" bIns="48762" numCol="1" spcCol="0" rtlCol="0" fromWordArt="0" anchor="ctr" anchorCtr="0" forceAA="0" compatLnSpc="1">
            <a:prstTxWarp prst="textNoShape">
              <a:avLst/>
            </a:prstTxWarp>
            <a:noAutofit/>
          </a:bodyPr>
          <a:lstStyle/>
          <a:p>
            <a:pPr algn="ctr" defTabSz="975208"/>
            <a:endParaRPr lang="en-US" sz="1920">
              <a:solidFill>
                <a:prstClr val="white"/>
              </a:solidFill>
              <a:latin typeface="Franklin Gothic Book"/>
            </a:endParaRPr>
          </a:p>
        </p:txBody>
      </p:sp>
      <p:sp>
        <p:nvSpPr>
          <p:cNvPr id="13" name="TextBox 12"/>
          <p:cNvSpPr txBox="1"/>
          <p:nvPr/>
        </p:nvSpPr>
        <p:spPr>
          <a:xfrm>
            <a:off x="9623478" y="3307428"/>
            <a:ext cx="1876239" cy="387798"/>
          </a:xfrm>
          <a:prstGeom prst="rect">
            <a:avLst/>
          </a:prstGeom>
          <a:noFill/>
        </p:spPr>
        <p:txBody>
          <a:bodyPr wrap="square" rtlCol="0">
            <a:spAutoFit/>
          </a:bodyPr>
          <a:lstStyle/>
          <a:p>
            <a:pPr defTabSz="975208"/>
            <a:r>
              <a:rPr lang="en-US" sz="1920" dirty="0">
                <a:solidFill>
                  <a:prstClr val="white">
                    <a:lumMod val="50000"/>
                  </a:prstClr>
                </a:solidFill>
                <a:latin typeface="Franklin Gothic Book"/>
              </a:rPr>
              <a:t>Ownership</a:t>
            </a:r>
          </a:p>
        </p:txBody>
      </p:sp>
      <p:sp>
        <p:nvSpPr>
          <p:cNvPr id="14" name="Rectangle 13"/>
          <p:cNvSpPr/>
          <p:nvPr/>
        </p:nvSpPr>
        <p:spPr>
          <a:xfrm>
            <a:off x="9752408" y="4472352"/>
            <a:ext cx="710313" cy="537533"/>
          </a:xfrm>
          <a:prstGeom prst="rect">
            <a:avLst/>
          </a:prstGeom>
          <a:solidFill>
            <a:schemeClr val="bg1">
              <a:lumMod val="8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24" tIns="48762" rIns="97524" bIns="48762" numCol="1" spcCol="0" rtlCol="0" fromWordArt="0" anchor="ctr" anchorCtr="0" forceAA="0" compatLnSpc="1">
            <a:prstTxWarp prst="textNoShape">
              <a:avLst/>
            </a:prstTxWarp>
            <a:noAutofit/>
          </a:bodyPr>
          <a:lstStyle/>
          <a:p>
            <a:pPr algn="ctr" defTabSz="975208"/>
            <a:endParaRPr lang="en-US" sz="1920">
              <a:solidFill>
                <a:prstClr val="white"/>
              </a:solidFill>
              <a:latin typeface="Franklin Gothic Book"/>
            </a:endParaRPr>
          </a:p>
        </p:txBody>
      </p:sp>
      <p:sp>
        <p:nvSpPr>
          <p:cNvPr id="15" name="TextBox 14"/>
          <p:cNvSpPr txBox="1"/>
          <p:nvPr/>
        </p:nvSpPr>
        <p:spPr>
          <a:xfrm>
            <a:off x="10586723" y="4522460"/>
            <a:ext cx="1271794" cy="387798"/>
          </a:xfrm>
          <a:prstGeom prst="rect">
            <a:avLst/>
          </a:prstGeom>
          <a:noFill/>
        </p:spPr>
        <p:txBody>
          <a:bodyPr wrap="square" rtlCol="0">
            <a:spAutoFit/>
          </a:bodyPr>
          <a:lstStyle/>
          <a:p>
            <a:pPr defTabSz="975208"/>
            <a:r>
              <a:rPr lang="en-US" sz="1920" dirty="0">
                <a:solidFill>
                  <a:prstClr val="white">
                    <a:lumMod val="50000"/>
                  </a:prstClr>
                </a:solidFill>
                <a:latin typeface="Franklin Gothic Book"/>
              </a:rPr>
              <a:t>8M</a:t>
            </a:r>
          </a:p>
        </p:txBody>
      </p:sp>
      <p:sp>
        <p:nvSpPr>
          <p:cNvPr id="17" name="TextBox 16"/>
          <p:cNvSpPr txBox="1"/>
          <p:nvPr/>
        </p:nvSpPr>
        <p:spPr>
          <a:xfrm>
            <a:off x="10546088" y="5131381"/>
            <a:ext cx="1271794" cy="387798"/>
          </a:xfrm>
          <a:prstGeom prst="rect">
            <a:avLst/>
          </a:prstGeom>
          <a:noFill/>
        </p:spPr>
        <p:txBody>
          <a:bodyPr wrap="square" rtlCol="0">
            <a:spAutoFit/>
          </a:bodyPr>
          <a:lstStyle/>
          <a:p>
            <a:pPr defTabSz="975208"/>
            <a:r>
              <a:rPr lang="en-US" sz="1920" dirty="0">
                <a:solidFill>
                  <a:prstClr val="white">
                    <a:lumMod val="50000"/>
                  </a:prstClr>
                </a:solidFill>
                <a:latin typeface="Franklin Gothic Book"/>
              </a:rPr>
              <a:t>13M</a:t>
            </a:r>
          </a:p>
        </p:txBody>
      </p:sp>
      <p:sp>
        <p:nvSpPr>
          <p:cNvPr id="19" name="TextBox 18"/>
          <p:cNvSpPr txBox="1"/>
          <p:nvPr/>
        </p:nvSpPr>
        <p:spPr>
          <a:xfrm>
            <a:off x="10586723" y="5720589"/>
            <a:ext cx="1271794" cy="387798"/>
          </a:xfrm>
          <a:prstGeom prst="rect">
            <a:avLst/>
          </a:prstGeom>
          <a:noFill/>
        </p:spPr>
        <p:txBody>
          <a:bodyPr wrap="square" rtlCol="0">
            <a:spAutoFit/>
          </a:bodyPr>
          <a:lstStyle/>
          <a:p>
            <a:pPr defTabSz="975208"/>
            <a:r>
              <a:rPr lang="en-US" sz="1920" dirty="0">
                <a:solidFill>
                  <a:prstClr val="white">
                    <a:lumMod val="50000"/>
                  </a:prstClr>
                </a:solidFill>
                <a:latin typeface="Franklin Gothic Book"/>
              </a:rPr>
              <a:t>19M</a:t>
            </a:r>
          </a:p>
        </p:txBody>
      </p:sp>
      <p:sp>
        <p:nvSpPr>
          <p:cNvPr id="20" name="Rectangle 19"/>
          <p:cNvSpPr/>
          <p:nvPr/>
        </p:nvSpPr>
        <p:spPr>
          <a:xfrm>
            <a:off x="8246526" y="3643368"/>
            <a:ext cx="806302" cy="2514893"/>
          </a:xfrm>
          <a:prstGeom prst="rect">
            <a:avLst/>
          </a:prstGeom>
          <a:solidFill>
            <a:schemeClr val="bg1">
              <a:lumMod val="6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24" tIns="48762" rIns="97524" bIns="48762" numCol="1" spcCol="0" rtlCol="0" fromWordArt="0" anchor="ctr" anchorCtr="0" forceAA="0" compatLnSpc="1">
            <a:prstTxWarp prst="textNoShape">
              <a:avLst/>
            </a:prstTxWarp>
            <a:noAutofit/>
          </a:bodyPr>
          <a:lstStyle/>
          <a:p>
            <a:pPr algn="ctr" defTabSz="975208"/>
            <a:endParaRPr lang="en-US" sz="1920">
              <a:solidFill>
                <a:prstClr val="white"/>
              </a:solidFill>
              <a:latin typeface="Franklin Gothic Book"/>
            </a:endParaRPr>
          </a:p>
        </p:txBody>
      </p:sp>
      <p:sp>
        <p:nvSpPr>
          <p:cNvPr id="23" name="Rectangle 22"/>
          <p:cNvSpPr/>
          <p:nvPr/>
        </p:nvSpPr>
        <p:spPr>
          <a:xfrm>
            <a:off x="9749387" y="5065177"/>
            <a:ext cx="729511" cy="537533"/>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24" tIns="48762" rIns="97524" bIns="48762" numCol="1" spcCol="0" rtlCol="0" fromWordArt="0" anchor="ctr" anchorCtr="0" forceAA="0" compatLnSpc="1">
            <a:prstTxWarp prst="textNoShape">
              <a:avLst/>
            </a:prstTxWarp>
            <a:noAutofit/>
          </a:bodyPr>
          <a:lstStyle/>
          <a:p>
            <a:pPr algn="ctr" defTabSz="975208"/>
            <a:endParaRPr lang="en-US" sz="1920">
              <a:solidFill>
                <a:prstClr val="white"/>
              </a:solidFill>
              <a:latin typeface="Franklin Gothic Book"/>
            </a:endParaRPr>
          </a:p>
        </p:txBody>
      </p:sp>
      <p:sp>
        <p:nvSpPr>
          <p:cNvPr id="24" name="Rectangle 23"/>
          <p:cNvSpPr/>
          <p:nvPr/>
        </p:nvSpPr>
        <p:spPr>
          <a:xfrm>
            <a:off x="9745235" y="5659640"/>
            <a:ext cx="729511" cy="537533"/>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24" tIns="48762" rIns="97524" bIns="48762" numCol="1" spcCol="0" rtlCol="0" fromWordArt="0" anchor="ctr" anchorCtr="0" forceAA="0" compatLnSpc="1">
            <a:prstTxWarp prst="textNoShape">
              <a:avLst/>
            </a:prstTxWarp>
            <a:noAutofit/>
          </a:bodyPr>
          <a:lstStyle/>
          <a:p>
            <a:pPr algn="ctr" defTabSz="975208"/>
            <a:endParaRPr lang="en-US" sz="1920">
              <a:solidFill>
                <a:prstClr val="white"/>
              </a:solidFill>
              <a:latin typeface="Franklin Gothic Book"/>
            </a:endParaRPr>
          </a:p>
        </p:txBody>
      </p:sp>
      <p:sp>
        <p:nvSpPr>
          <p:cNvPr id="25" name="Rectangle 24"/>
          <p:cNvSpPr/>
          <p:nvPr/>
        </p:nvSpPr>
        <p:spPr>
          <a:xfrm>
            <a:off x="9759056" y="6258614"/>
            <a:ext cx="729511" cy="537533"/>
          </a:xfrm>
          <a:prstGeom prst="rect">
            <a:avLst/>
          </a:prstGeom>
          <a:solidFill>
            <a:schemeClr val="bg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24" tIns="48762" rIns="97524" bIns="48762" numCol="1" spcCol="0" rtlCol="0" fromWordArt="0" anchor="ctr" anchorCtr="0" forceAA="0" compatLnSpc="1">
            <a:prstTxWarp prst="textNoShape">
              <a:avLst/>
            </a:prstTxWarp>
            <a:noAutofit/>
          </a:bodyPr>
          <a:lstStyle/>
          <a:p>
            <a:pPr algn="ctr" defTabSz="975208"/>
            <a:endParaRPr lang="en-US" sz="1920">
              <a:solidFill>
                <a:prstClr val="white"/>
              </a:solidFill>
              <a:latin typeface="Franklin Gothic Book"/>
            </a:endParaRPr>
          </a:p>
        </p:txBody>
      </p:sp>
      <p:sp>
        <p:nvSpPr>
          <p:cNvPr id="26" name="TextBox 25"/>
          <p:cNvSpPr txBox="1"/>
          <p:nvPr/>
        </p:nvSpPr>
        <p:spPr>
          <a:xfrm>
            <a:off x="10586723" y="6289480"/>
            <a:ext cx="1271794" cy="387798"/>
          </a:xfrm>
          <a:prstGeom prst="rect">
            <a:avLst/>
          </a:prstGeom>
          <a:noFill/>
        </p:spPr>
        <p:txBody>
          <a:bodyPr wrap="square" rtlCol="0">
            <a:spAutoFit/>
          </a:bodyPr>
          <a:lstStyle/>
          <a:p>
            <a:pPr defTabSz="975208"/>
            <a:r>
              <a:rPr lang="en-US" sz="1920" dirty="0">
                <a:solidFill>
                  <a:prstClr val="white">
                    <a:lumMod val="50000"/>
                  </a:prstClr>
                </a:solidFill>
                <a:latin typeface="Franklin Gothic Book"/>
              </a:rPr>
              <a:t>23M</a:t>
            </a:r>
          </a:p>
        </p:txBody>
      </p:sp>
      <p:sp>
        <p:nvSpPr>
          <p:cNvPr id="27" name="Rectangle 26"/>
          <p:cNvSpPr/>
          <p:nvPr/>
        </p:nvSpPr>
        <p:spPr>
          <a:xfrm>
            <a:off x="9752408" y="6857100"/>
            <a:ext cx="729511" cy="537533"/>
          </a:xfrm>
          <a:prstGeom prst="rect">
            <a:avLst/>
          </a:prstGeom>
          <a:solidFill>
            <a:schemeClr val="bg1">
              <a:lumMod val="6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24" tIns="48762" rIns="97524" bIns="48762" numCol="1" spcCol="0" rtlCol="0" fromWordArt="0" anchor="ctr" anchorCtr="0" forceAA="0" compatLnSpc="1">
            <a:prstTxWarp prst="textNoShape">
              <a:avLst/>
            </a:prstTxWarp>
            <a:noAutofit/>
          </a:bodyPr>
          <a:lstStyle/>
          <a:p>
            <a:pPr algn="ctr" defTabSz="975208"/>
            <a:endParaRPr lang="en-US" sz="1920">
              <a:solidFill>
                <a:prstClr val="white"/>
              </a:solidFill>
              <a:latin typeface="Franklin Gothic Book"/>
            </a:endParaRPr>
          </a:p>
        </p:txBody>
      </p:sp>
      <p:sp>
        <p:nvSpPr>
          <p:cNvPr id="28" name="TextBox 27"/>
          <p:cNvSpPr txBox="1"/>
          <p:nvPr/>
        </p:nvSpPr>
        <p:spPr>
          <a:xfrm>
            <a:off x="10586723" y="6899005"/>
            <a:ext cx="1271794" cy="387798"/>
          </a:xfrm>
          <a:prstGeom prst="rect">
            <a:avLst/>
          </a:prstGeom>
          <a:noFill/>
        </p:spPr>
        <p:txBody>
          <a:bodyPr wrap="square" rtlCol="0">
            <a:spAutoFit/>
          </a:bodyPr>
          <a:lstStyle/>
          <a:p>
            <a:pPr defTabSz="975208"/>
            <a:r>
              <a:rPr lang="en-US" sz="1920" dirty="0">
                <a:solidFill>
                  <a:prstClr val="white">
                    <a:lumMod val="50000"/>
                  </a:prstClr>
                </a:solidFill>
                <a:latin typeface="Franklin Gothic Book"/>
              </a:rPr>
              <a:t>28M</a:t>
            </a:r>
          </a:p>
        </p:txBody>
      </p:sp>
      <p:sp>
        <p:nvSpPr>
          <p:cNvPr id="29" name="Title 1"/>
          <p:cNvSpPr txBox="1">
            <a:spLocks/>
          </p:cNvSpPr>
          <p:nvPr/>
        </p:nvSpPr>
        <p:spPr>
          <a:xfrm>
            <a:off x="2160108" y="1317161"/>
            <a:ext cx="9253179" cy="1413761"/>
          </a:xfrm>
          <a:prstGeom prst="rect">
            <a:avLst/>
          </a:prstGeom>
        </p:spPr>
        <p:txBody>
          <a:bodyPr vert="horz" lIns="97524" tIns="48762" rIns="97524" bIns="48762" rtlCol="0" anchor="ctr">
            <a:normAutofit/>
          </a:bodyPr>
          <a:lstStyle>
            <a:lvl1pPr algn="r" defTabSz="914400" rtl="0" eaLnBrk="1" latinLnBrk="0" hangingPunct="1">
              <a:lnSpc>
                <a:spcPct val="90000"/>
              </a:lnSpc>
              <a:spcBef>
                <a:spcPct val="0"/>
              </a:spcBef>
              <a:buNone/>
              <a:defRPr sz="4400" kern="1200">
                <a:solidFill>
                  <a:schemeClr val="accent1">
                    <a:lumMod val="25000"/>
                  </a:schemeClr>
                </a:solidFill>
                <a:latin typeface="+mj-lt"/>
                <a:ea typeface="+mj-ea"/>
                <a:cs typeface="+mj-cs"/>
              </a:defRPr>
            </a:lvl1pPr>
          </a:lstStyle>
          <a:p>
            <a:pPr algn="ctr" defTabSz="975208"/>
            <a:r>
              <a:rPr lang="en-US" sz="4693" dirty="0">
                <a:solidFill>
                  <a:srgbClr val="DDDDDD">
                    <a:lumMod val="25000"/>
                  </a:srgbClr>
                </a:solidFill>
                <a:latin typeface="Franklin Gothic Medium"/>
              </a:rPr>
              <a:t> Lessons in Prevention</a:t>
            </a:r>
          </a:p>
        </p:txBody>
      </p:sp>
      <p:pic>
        <p:nvPicPr>
          <p:cNvPr id="30" name="Picture 29">
            <a:extLst>
              <a:ext uri="{FF2B5EF4-FFF2-40B4-BE49-F238E27FC236}">
                <a16:creationId xmlns:a16="http://schemas.microsoft.com/office/drawing/2014/main" id="{796F8B5B-BF76-2748-B589-8ADFCD1C177C}"/>
              </a:ext>
            </a:extLst>
          </p:cNvPr>
          <p:cNvPicPr>
            <a:picLocks noChangeAspect="1"/>
          </p:cNvPicPr>
          <p:nvPr/>
        </p:nvPicPr>
        <p:blipFill>
          <a:blip r:embed="rId4"/>
          <a:stretch>
            <a:fillRect/>
          </a:stretch>
        </p:blipFill>
        <p:spPr>
          <a:xfrm>
            <a:off x="10677486" y="1455855"/>
            <a:ext cx="2132711" cy="630710"/>
          </a:xfrm>
          <a:prstGeom prst="rect">
            <a:avLst/>
          </a:prstGeom>
        </p:spPr>
      </p:pic>
    </p:spTree>
    <p:extLst>
      <p:ext uri="{BB962C8B-B14F-4D97-AF65-F5344CB8AC3E}">
        <p14:creationId xmlns:p14="http://schemas.microsoft.com/office/powerpoint/2010/main" val="13840137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108" y="1221236"/>
            <a:ext cx="9253179" cy="1413761"/>
          </a:xfrm>
        </p:spPr>
        <p:txBody>
          <a:bodyPr/>
          <a:lstStyle/>
          <a:p>
            <a:pPr algn="ctr"/>
            <a:r>
              <a:rPr lang="en-US" dirty="0"/>
              <a:t> Lessons in Prevention</a:t>
            </a:r>
          </a:p>
        </p:txBody>
      </p:sp>
      <p:sp>
        <p:nvSpPr>
          <p:cNvPr id="3" name="Content Placeholder 2"/>
          <p:cNvSpPr>
            <a:spLocks noGrp="1"/>
          </p:cNvSpPr>
          <p:nvPr>
            <p:ph idx="1"/>
          </p:nvPr>
        </p:nvSpPr>
        <p:spPr>
          <a:xfrm>
            <a:off x="541425" y="3258789"/>
            <a:ext cx="10871862" cy="4539652"/>
          </a:xfrm>
        </p:spPr>
        <p:txBody>
          <a:bodyPr>
            <a:normAutofit/>
          </a:bodyPr>
          <a:lstStyle/>
          <a:p>
            <a:r>
              <a:rPr lang="en-US" dirty="0"/>
              <a:t>Horizon Scanning</a:t>
            </a:r>
          </a:p>
          <a:p>
            <a:pPr lvl="1"/>
            <a:r>
              <a:rPr lang="en-US" dirty="0"/>
              <a:t>Tension between hard evidence versus stimulus</a:t>
            </a:r>
          </a:p>
          <a:p>
            <a:pPr lvl="1"/>
            <a:r>
              <a:rPr lang="en-US" dirty="0"/>
              <a:t>Bottom-up (inductive) scanning for signals and issues </a:t>
            </a:r>
          </a:p>
          <a:p>
            <a:pPr lvl="2">
              <a:buFont typeface="Wingdings" charset="2"/>
              <a:buChar char="§"/>
            </a:pPr>
            <a:r>
              <a:rPr lang="en-US" dirty="0"/>
              <a:t>clear search criteria</a:t>
            </a:r>
          </a:p>
          <a:p>
            <a:pPr lvl="2">
              <a:buFont typeface="Wingdings" charset="2"/>
              <a:buChar char="§"/>
            </a:pPr>
            <a:r>
              <a:rPr lang="en-US" dirty="0"/>
              <a:t>Reach and possible impact</a:t>
            </a:r>
          </a:p>
          <a:p>
            <a:pPr lvl="1"/>
            <a:r>
              <a:rPr lang="en-US" dirty="0"/>
              <a:t>Top-down (deductive) hypothesis testing </a:t>
            </a:r>
          </a:p>
          <a:p>
            <a:pPr lvl="2">
              <a:buFont typeface="Wingdings" charset="2"/>
              <a:buChar char="§"/>
            </a:pPr>
            <a:r>
              <a:rPr lang="en-US" dirty="0"/>
              <a:t>Systematic realist synthesis</a:t>
            </a:r>
          </a:p>
          <a:p>
            <a:pPr lvl="2">
              <a:buFont typeface="Wingdings" charset="2"/>
              <a:buChar char="§"/>
            </a:pPr>
            <a:r>
              <a:rPr lang="en-US" dirty="0"/>
              <a:t>Hierarchy of evidence</a:t>
            </a:r>
          </a:p>
          <a:p>
            <a:pPr lvl="2">
              <a:buFont typeface="Wingdings" charset="2"/>
              <a:buChar char="§"/>
            </a:pPr>
            <a:r>
              <a:rPr lang="en-US" dirty="0"/>
              <a:t>Impartiality</a:t>
            </a:r>
          </a:p>
          <a:p>
            <a:pPr lvl="2">
              <a:buFont typeface="Wingdings" charset="2"/>
              <a:buChar char="§"/>
            </a:pPr>
            <a:r>
              <a:rPr lang="en-US" dirty="0"/>
              <a:t>Weighting convergent sources</a:t>
            </a:r>
          </a:p>
        </p:txBody>
      </p:sp>
      <p:pic>
        <p:nvPicPr>
          <p:cNvPr id="4" name="Picture 3">
            <a:extLst>
              <a:ext uri="{FF2B5EF4-FFF2-40B4-BE49-F238E27FC236}">
                <a16:creationId xmlns:a16="http://schemas.microsoft.com/office/drawing/2014/main" id="{796F8B5B-BF76-2748-B589-8ADFCD1C177C}"/>
              </a:ext>
            </a:extLst>
          </p:cNvPr>
          <p:cNvPicPr>
            <a:picLocks noChangeAspect="1"/>
          </p:cNvPicPr>
          <p:nvPr/>
        </p:nvPicPr>
        <p:blipFill>
          <a:blip r:embed="rId3"/>
          <a:stretch>
            <a:fillRect/>
          </a:stretch>
        </p:blipFill>
        <p:spPr>
          <a:xfrm>
            <a:off x="10677486" y="1359931"/>
            <a:ext cx="2132711" cy="630710"/>
          </a:xfrm>
          <a:prstGeom prst="rect">
            <a:avLst/>
          </a:prstGeom>
        </p:spPr>
      </p:pic>
    </p:spTree>
    <p:extLst>
      <p:ext uri="{BB962C8B-B14F-4D97-AF65-F5344CB8AC3E}">
        <p14:creationId xmlns:p14="http://schemas.microsoft.com/office/powerpoint/2010/main" val="2933655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0766" y="1221234"/>
            <a:ext cx="9253179" cy="1413761"/>
          </a:xfrm>
        </p:spPr>
        <p:txBody>
          <a:bodyPr/>
          <a:lstStyle/>
          <a:p>
            <a:pPr algn="ctr"/>
            <a:r>
              <a:rPr lang="en-US" dirty="0"/>
              <a:t> Future Crimes Challenges</a:t>
            </a:r>
          </a:p>
        </p:txBody>
      </p:sp>
      <p:sp>
        <p:nvSpPr>
          <p:cNvPr id="3" name="Content Placeholder 2"/>
          <p:cNvSpPr>
            <a:spLocks noGrp="1"/>
          </p:cNvSpPr>
          <p:nvPr>
            <p:ph idx="1"/>
          </p:nvPr>
        </p:nvSpPr>
        <p:spPr>
          <a:xfrm>
            <a:off x="541425" y="3258789"/>
            <a:ext cx="10871862" cy="4118227"/>
          </a:xfrm>
        </p:spPr>
        <p:txBody>
          <a:bodyPr>
            <a:normAutofit/>
          </a:bodyPr>
          <a:lstStyle/>
          <a:p>
            <a:r>
              <a:rPr lang="en-US" dirty="0"/>
              <a:t>Internet of Things</a:t>
            </a:r>
          </a:p>
          <a:p>
            <a:endParaRPr lang="en-US" dirty="0"/>
          </a:p>
          <a:p>
            <a:r>
              <a:rPr lang="en-US" dirty="0"/>
              <a:t>Criminogenic Smart Cities: “The more we instrument the city and rely on those technologies clearly the more vulnerable they are to, to hacking and to, you know to collapse and so on.”</a:t>
            </a:r>
          </a:p>
        </p:txBody>
      </p:sp>
      <p:pic>
        <p:nvPicPr>
          <p:cNvPr id="4" name="Picture 3">
            <a:extLst>
              <a:ext uri="{FF2B5EF4-FFF2-40B4-BE49-F238E27FC236}">
                <a16:creationId xmlns:a16="http://schemas.microsoft.com/office/drawing/2014/main" id="{C0163325-D065-E54F-8339-69F5CCAC3B6A}"/>
              </a:ext>
            </a:extLst>
          </p:cNvPr>
          <p:cNvPicPr>
            <a:picLocks noChangeAspect="1"/>
          </p:cNvPicPr>
          <p:nvPr/>
        </p:nvPicPr>
        <p:blipFill>
          <a:blip r:embed="rId3"/>
          <a:stretch>
            <a:fillRect/>
          </a:stretch>
        </p:blipFill>
        <p:spPr>
          <a:xfrm>
            <a:off x="10603947" y="1483373"/>
            <a:ext cx="2132711" cy="630710"/>
          </a:xfrm>
          <a:prstGeom prst="rect">
            <a:avLst/>
          </a:prstGeom>
        </p:spPr>
      </p:pic>
    </p:spTree>
    <p:extLst>
      <p:ext uri="{BB962C8B-B14F-4D97-AF65-F5344CB8AC3E}">
        <p14:creationId xmlns:p14="http://schemas.microsoft.com/office/powerpoint/2010/main" val="31256932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0766" y="1221234"/>
            <a:ext cx="9253179" cy="1413761"/>
          </a:xfrm>
        </p:spPr>
        <p:txBody>
          <a:bodyPr/>
          <a:lstStyle/>
          <a:p>
            <a:pPr algn="ctr"/>
            <a:r>
              <a:rPr lang="en-US" dirty="0"/>
              <a:t> Conclusions</a:t>
            </a:r>
          </a:p>
        </p:txBody>
      </p:sp>
      <p:sp>
        <p:nvSpPr>
          <p:cNvPr id="3" name="Content Placeholder 2"/>
          <p:cNvSpPr>
            <a:spLocks noGrp="1"/>
          </p:cNvSpPr>
          <p:nvPr>
            <p:ph idx="1"/>
          </p:nvPr>
        </p:nvSpPr>
        <p:spPr>
          <a:xfrm>
            <a:off x="541425" y="3258789"/>
            <a:ext cx="10871862" cy="4118227"/>
          </a:xfrm>
        </p:spPr>
        <p:txBody>
          <a:bodyPr>
            <a:normAutofit/>
          </a:bodyPr>
          <a:lstStyle/>
          <a:p>
            <a:r>
              <a:rPr lang="en-GB" dirty="0"/>
              <a:t>“We should recognize that anything that has happened in the past can happen again.” Becker, H. (2017) Evidence. P.10 – not ideographic history, but one that looks at ‘deep’ patterns </a:t>
            </a:r>
            <a:r>
              <a:rPr lang="en-GB"/>
              <a:t>in core processes</a:t>
            </a:r>
            <a:r>
              <a:rPr lang="en-GB" dirty="0"/>
              <a:t>.</a:t>
            </a:r>
          </a:p>
          <a:p>
            <a:pPr marL="0" indent="0">
              <a:buNone/>
            </a:pPr>
            <a:endParaRPr lang="en-GB" dirty="0"/>
          </a:p>
          <a:p>
            <a:r>
              <a:rPr lang="en-GB" dirty="0"/>
              <a:t>Policing as a social institution was </a:t>
            </a:r>
            <a:r>
              <a:rPr lang="en-GB" dirty="0" err="1"/>
              <a:t>estd</a:t>
            </a:r>
            <a:r>
              <a:rPr lang="en-GB" dirty="0"/>
              <a:t>. as part of wider regulatory response to industrial revolution and urbanization, if ‘information revolution’ similarly profound, should accept changes to organization of social control similarly wide-ranging.</a:t>
            </a:r>
            <a:endParaRPr lang="en-US" dirty="0"/>
          </a:p>
          <a:p>
            <a:endParaRPr lang="en-US" dirty="0"/>
          </a:p>
        </p:txBody>
      </p:sp>
      <p:pic>
        <p:nvPicPr>
          <p:cNvPr id="4" name="Picture 3">
            <a:extLst>
              <a:ext uri="{FF2B5EF4-FFF2-40B4-BE49-F238E27FC236}">
                <a16:creationId xmlns:a16="http://schemas.microsoft.com/office/drawing/2014/main" id="{333955AE-8481-A141-ABBB-7ADED9F6534A}"/>
              </a:ext>
            </a:extLst>
          </p:cNvPr>
          <p:cNvPicPr>
            <a:picLocks noChangeAspect="1"/>
          </p:cNvPicPr>
          <p:nvPr/>
        </p:nvPicPr>
        <p:blipFill>
          <a:blip r:embed="rId2"/>
          <a:stretch>
            <a:fillRect/>
          </a:stretch>
        </p:blipFill>
        <p:spPr>
          <a:xfrm>
            <a:off x="10729731" y="1431128"/>
            <a:ext cx="2132711" cy="630710"/>
          </a:xfrm>
          <a:prstGeom prst="rect">
            <a:avLst/>
          </a:prstGeom>
        </p:spPr>
      </p:pic>
    </p:spTree>
    <p:extLst>
      <p:ext uri="{BB962C8B-B14F-4D97-AF65-F5344CB8AC3E}">
        <p14:creationId xmlns:p14="http://schemas.microsoft.com/office/powerpoint/2010/main" val="2854250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57674" y="1499225"/>
            <a:ext cx="4694090" cy="4300753"/>
          </a:xfrm>
          <a:prstGeom prst="rect">
            <a:avLst/>
          </a:prstGeom>
        </p:spPr>
      </p:pic>
      <p:pic>
        <p:nvPicPr>
          <p:cNvPr id="3" name="Picture 2"/>
          <p:cNvPicPr>
            <a:picLocks noChangeAspect="1"/>
          </p:cNvPicPr>
          <p:nvPr/>
        </p:nvPicPr>
        <p:blipFill>
          <a:blip r:embed="rId4"/>
          <a:stretch>
            <a:fillRect/>
          </a:stretch>
        </p:blipFill>
        <p:spPr>
          <a:xfrm>
            <a:off x="3941635" y="6209572"/>
            <a:ext cx="4822842" cy="1945579"/>
          </a:xfrm>
          <a:prstGeom prst="rect">
            <a:avLst/>
          </a:prstGeom>
        </p:spPr>
      </p:pic>
      <p:pic>
        <p:nvPicPr>
          <p:cNvPr id="4" name="Picture 3"/>
          <p:cNvPicPr>
            <a:picLocks noChangeAspect="1"/>
          </p:cNvPicPr>
          <p:nvPr/>
        </p:nvPicPr>
        <p:blipFill>
          <a:blip r:embed="rId5"/>
          <a:stretch>
            <a:fillRect/>
          </a:stretch>
        </p:blipFill>
        <p:spPr>
          <a:xfrm>
            <a:off x="5682416" y="1996812"/>
            <a:ext cx="6882108" cy="3305579"/>
          </a:xfrm>
          <a:prstGeom prst="rect">
            <a:avLst/>
          </a:prstGeom>
        </p:spPr>
      </p:pic>
    </p:spTree>
    <p:extLst>
      <p:ext uri="{BB962C8B-B14F-4D97-AF65-F5344CB8AC3E}">
        <p14:creationId xmlns:p14="http://schemas.microsoft.com/office/powerpoint/2010/main" val="2157337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D2BB66-4E1F-4DE7-A544-7F1FA1CA1F88}"/>
              </a:ext>
            </a:extLst>
          </p:cNvPr>
          <p:cNvPicPr/>
          <p:nvPr/>
        </p:nvPicPr>
        <p:blipFill rotWithShape="1">
          <a:blip r:embed="rId2">
            <a:extLst>
              <a:ext uri="{28A0092B-C50C-407E-A947-70E740481C1C}">
                <a14:useLocalDpi xmlns:a14="http://schemas.microsoft.com/office/drawing/2010/main" val="0"/>
              </a:ext>
            </a:extLst>
          </a:blip>
          <a:srcRect r="6494" b="13744"/>
          <a:stretch/>
        </p:blipFill>
        <p:spPr bwMode="auto">
          <a:xfrm>
            <a:off x="501277" y="368212"/>
            <a:ext cx="3798046" cy="1536224"/>
          </a:xfrm>
          <a:prstGeom prst="rect">
            <a:avLst/>
          </a:prstGeom>
          <a:noFill/>
          <a:ln>
            <a:noFill/>
          </a:ln>
        </p:spPr>
      </p:pic>
      <p:sp>
        <p:nvSpPr>
          <p:cNvPr id="12" name="Rectangle 11">
            <a:extLst>
              <a:ext uri="{FF2B5EF4-FFF2-40B4-BE49-F238E27FC236}">
                <a16:creationId xmlns:a16="http://schemas.microsoft.com/office/drawing/2014/main" id="{9A4D2089-E7D2-4927-8EA8-6B999AF5A70C}"/>
              </a:ext>
            </a:extLst>
          </p:cNvPr>
          <p:cNvSpPr/>
          <p:nvPr/>
        </p:nvSpPr>
        <p:spPr>
          <a:xfrm>
            <a:off x="211014" y="2246123"/>
            <a:ext cx="12299828" cy="3939540"/>
          </a:xfrm>
          <a:prstGeom prst="rect">
            <a:avLst/>
          </a:prstGeom>
        </p:spPr>
        <p:txBody>
          <a:bodyPr wrap="square">
            <a:spAutoFit/>
          </a:bodyPr>
          <a:lstStyle/>
          <a:p>
            <a:pPr algn="ctr"/>
            <a:r>
              <a:rPr lang="en-GB" sz="7000" b="1" dirty="0">
                <a:solidFill>
                  <a:prstClr val="white"/>
                </a:solidFill>
                <a:ea typeface="+mj-ea"/>
                <a:cs typeface="+mj-cs"/>
              </a:rPr>
              <a:t>BREAK</a:t>
            </a:r>
          </a:p>
          <a:p>
            <a:pPr algn="ctr"/>
            <a:r>
              <a:rPr lang="en-GB" sz="6000" b="1" dirty="0">
                <a:solidFill>
                  <a:prstClr val="white"/>
                </a:solidFill>
                <a:ea typeface="+mj-ea"/>
                <a:cs typeface="+mj-cs"/>
              </a:rPr>
              <a:t>Please join us for refreshments in the Hub Suite before returning to your seat</a:t>
            </a:r>
            <a:endParaRPr lang="en-GB" sz="6000" dirty="0"/>
          </a:p>
        </p:txBody>
      </p:sp>
      <p:sp>
        <p:nvSpPr>
          <p:cNvPr id="14" name="Rectangle 13">
            <a:extLst>
              <a:ext uri="{FF2B5EF4-FFF2-40B4-BE49-F238E27FC236}">
                <a16:creationId xmlns:a16="http://schemas.microsoft.com/office/drawing/2014/main" id="{1C99BBFC-8AE7-4AC8-9938-6B1BA5207B2F}"/>
              </a:ext>
            </a:extLst>
          </p:cNvPr>
          <p:cNvSpPr/>
          <p:nvPr/>
        </p:nvSpPr>
        <p:spPr>
          <a:xfrm>
            <a:off x="677124" y="6850368"/>
            <a:ext cx="7710738" cy="1323439"/>
          </a:xfrm>
          <a:prstGeom prst="rect">
            <a:avLst/>
          </a:prstGeom>
        </p:spPr>
        <p:txBody>
          <a:bodyPr wrap="square">
            <a:spAutoFit/>
          </a:bodyPr>
          <a:lstStyle/>
          <a:p>
            <a:pPr lvl="0">
              <a:buClr>
                <a:srgbClr val="75AAE5"/>
              </a:buClr>
              <a:buSzPct val="90000"/>
            </a:pPr>
            <a:r>
              <a:rPr lang="en-GB" sz="4000" dirty="0">
                <a:solidFill>
                  <a:srgbClr val="FFFFFF"/>
                </a:solidFill>
              </a:rPr>
              <a:t>Don’t forget to visit the sponsors and poster displays</a:t>
            </a:r>
          </a:p>
        </p:txBody>
      </p:sp>
      <p:pic>
        <p:nvPicPr>
          <p:cNvPr id="5" name="Picture 4">
            <a:extLst>
              <a:ext uri="{FF2B5EF4-FFF2-40B4-BE49-F238E27FC236}">
                <a16:creationId xmlns:a16="http://schemas.microsoft.com/office/drawing/2014/main" id="{AD6F0546-F8B8-486F-8E14-9C6C62837D71}"/>
              </a:ext>
            </a:extLst>
          </p:cNvPr>
          <p:cNvPicPr>
            <a:picLocks noChangeAspect="1"/>
          </p:cNvPicPr>
          <p:nvPr/>
        </p:nvPicPr>
        <p:blipFill>
          <a:blip r:embed="rId3"/>
          <a:stretch>
            <a:fillRect/>
          </a:stretch>
        </p:blipFill>
        <p:spPr>
          <a:xfrm>
            <a:off x="290029" y="8481832"/>
            <a:ext cx="2099875" cy="901162"/>
          </a:xfrm>
          <a:prstGeom prst="rect">
            <a:avLst/>
          </a:prstGeom>
        </p:spPr>
      </p:pic>
      <p:pic>
        <p:nvPicPr>
          <p:cNvPr id="6" name="Picture 5">
            <a:extLst>
              <a:ext uri="{FF2B5EF4-FFF2-40B4-BE49-F238E27FC236}">
                <a16:creationId xmlns:a16="http://schemas.microsoft.com/office/drawing/2014/main" id="{0BA8575E-52DB-43F9-A676-A60F7D7AA414}"/>
              </a:ext>
            </a:extLst>
          </p:cNvPr>
          <p:cNvPicPr>
            <a:picLocks noChangeAspect="1"/>
          </p:cNvPicPr>
          <p:nvPr/>
        </p:nvPicPr>
        <p:blipFill>
          <a:blip r:embed="rId4"/>
          <a:stretch>
            <a:fillRect/>
          </a:stretch>
        </p:blipFill>
        <p:spPr>
          <a:xfrm>
            <a:off x="2680441" y="8481832"/>
            <a:ext cx="2099875" cy="1065926"/>
          </a:xfrm>
          <a:prstGeom prst="rect">
            <a:avLst/>
          </a:prstGeom>
        </p:spPr>
      </p:pic>
      <p:pic>
        <p:nvPicPr>
          <p:cNvPr id="7" name="Picture 6">
            <a:extLst>
              <a:ext uri="{FF2B5EF4-FFF2-40B4-BE49-F238E27FC236}">
                <a16:creationId xmlns:a16="http://schemas.microsoft.com/office/drawing/2014/main" id="{A2F6AFA8-8FBF-4E59-A138-1A42D7BC3E3D}"/>
              </a:ext>
            </a:extLst>
          </p:cNvPr>
          <p:cNvPicPr>
            <a:picLocks noChangeAspect="1"/>
          </p:cNvPicPr>
          <p:nvPr/>
        </p:nvPicPr>
        <p:blipFill>
          <a:blip r:embed="rId5"/>
          <a:stretch>
            <a:fillRect/>
          </a:stretch>
        </p:blipFill>
        <p:spPr>
          <a:xfrm>
            <a:off x="5070853" y="8481832"/>
            <a:ext cx="2437257" cy="952633"/>
          </a:xfrm>
          <a:prstGeom prst="rect">
            <a:avLst/>
          </a:prstGeom>
        </p:spPr>
      </p:pic>
      <p:pic>
        <p:nvPicPr>
          <p:cNvPr id="9" name="Picture 8">
            <a:extLst>
              <a:ext uri="{FF2B5EF4-FFF2-40B4-BE49-F238E27FC236}">
                <a16:creationId xmlns:a16="http://schemas.microsoft.com/office/drawing/2014/main" id="{93C3004A-6733-47D3-92AF-38A3D654F1D8}"/>
              </a:ext>
            </a:extLst>
          </p:cNvPr>
          <p:cNvPicPr>
            <a:picLocks noChangeAspect="1"/>
          </p:cNvPicPr>
          <p:nvPr/>
        </p:nvPicPr>
        <p:blipFill rotWithShape="1">
          <a:blip r:embed="rId6"/>
          <a:srcRect l="11807" t="9586" r="14707" b="15808"/>
          <a:stretch/>
        </p:blipFill>
        <p:spPr>
          <a:xfrm>
            <a:off x="7672634" y="8481831"/>
            <a:ext cx="2099875" cy="1065927"/>
          </a:xfrm>
          <a:prstGeom prst="rect">
            <a:avLst/>
          </a:prstGeom>
        </p:spPr>
      </p:pic>
      <p:sp>
        <p:nvSpPr>
          <p:cNvPr id="10" name="Rectangle 9">
            <a:extLst>
              <a:ext uri="{FF2B5EF4-FFF2-40B4-BE49-F238E27FC236}">
                <a16:creationId xmlns:a16="http://schemas.microsoft.com/office/drawing/2014/main" id="{B7EA9AD9-8A89-4DA6-8EC9-3A15AB289F04}"/>
              </a:ext>
            </a:extLst>
          </p:cNvPr>
          <p:cNvSpPr/>
          <p:nvPr/>
        </p:nvSpPr>
        <p:spPr>
          <a:xfrm>
            <a:off x="9520185" y="7265990"/>
            <a:ext cx="3483028" cy="707886"/>
          </a:xfrm>
          <a:prstGeom prst="rect">
            <a:avLst/>
          </a:prstGeom>
        </p:spPr>
        <p:txBody>
          <a:bodyPr wrap="square">
            <a:spAutoFit/>
          </a:bodyPr>
          <a:lstStyle/>
          <a:p>
            <a:pPr lvl="0">
              <a:buClr>
                <a:srgbClr val="75AAE5"/>
              </a:buClr>
              <a:buSzPct val="90000"/>
            </a:pPr>
            <a:r>
              <a:rPr lang="en-GB" sz="4000" b="1" dirty="0">
                <a:solidFill>
                  <a:srgbClr val="FFFFFF"/>
                </a:solidFill>
              </a:rPr>
              <a:t>#SEBP2018</a:t>
            </a:r>
          </a:p>
        </p:txBody>
      </p:sp>
    </p:spTree>
    <p:extLst>
      <p:ext uri="{BB962C8B-B14F-4D97-AF65-F5344CB8AC3E}">
        <p14:creationId xmlns:p14="http://schemas.microsoft.com/office/powerpoint/2010/main" val="30142658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D2BB66-4E1F-4DE7-A544-7F1FA1CA1F88}"/>
              </a:ext>
            </a:extLst>
          </p:cNvPr>
          <p:cNvPicPr/>
          <p:nvPr/>
        </p:nvPicPr>
        <p:blipFill rotWithShape="1">
          <a:blip r:embed="rId2">
            <a:extLst>
              <a:ext uri="{28A0092B-C50C-407E-A947-70E740481C1C}">
                <a14:useLocalDpi xmlns:a14="http://schemas.microsoft.com/office/drawing/2010/main" val="0"/>
              </a:ext>
            </a:extLst>
          </a:blip>
          <a:srcRect r="6494" b="13744"/>
          <a:stretch/>
        </p:blipFill>
        <p:spPr bwMode="auto">
          <a:xfrm>
            <a:off x="501277" y="368212"/>
            <a:ext cx="3798046" cy="1536224"/>
          </a:xfrm>
          <a:prstGeom prst="rect">
            <a:avLst/>
          </a:prstGeom>
          <a:noFill/>
          <a:ln>
            <a:noFill/>
          </a:ln>
        </p:spPr>
      </p:pic>
      <p:sp>
        <p:nvSpPr>
          <p:cNvPr id="12" name="Rectangle 11">
            <a:extLst>
              <a:ext uri="{FF2B5EF4-FFF2-40B4-BE49-F238E27FC236}">
                <a16:creationId xmlns:a16="http://schemas.microsoft.com/office/drawing/2014/main" id="{9A4D2089-E7D2-4927-8EA8-6B999AF5A70C}"/>
              </a:ext>
            </a:extLst>
          </p:cNvPr>
          <p:cNvSpPr/>
          <p:nvPr/>
        </p:nvSpPr>
        <p:spPr>
          <a:xfrm>
            <a:off x="1595498" y="2743128"/>
            <a:ext cx="9812215" cy="2246769"/>
          </a:xfrm>
          <a:prstGeom prst="rect">
            <a:avLst/>
          </a:prstGeom>
        </p:spPr>
        <p:txBody>
          <a:bodyPr wrap="square">
            <a:spAutoFit/>
          </a:bodyPr>
          <a:lstStyle/>
          <a:p>
            <a:pPr algn="ctr"/>
            <a:r>
              <a:rPr lang="en-GB" sz="7000" b="1" dirty="0">
                <a:solidFill>
                  <a:prstClr val="white"/>
                </a:solidFill>
                <a:ea typeface="+mj-ea"/>
                <a:cs typeface="+mj-cs"/>
              </a:rPr>
              <a:t>New Evidence from Queensland Police</a:t>
            </a:r>
            <a:endParaRPr lang="en-GB" sz="7000" dirty="0"/>
          </a:p>
        </p:txBody>
      </p:sp>
      <p:sp>
        <p:nvSpPr>
          <p:cNvPr id="14" name="Rectangle 13">
            <a:extLst>
              <a:ext uri="{FF2B5EF4-FFF2-40B4-BE49-F238E27FC236}">
                <a16:creationId xmlns:a16="http://schemas.microsoft.com/office/drawing/2014/main" id="{1C99BBFC-8AE7-4AC8-9938-6B1BA5207B2F}"/>
              </a:ext>
            </a:extLst>
          </p:cNvPr>
          <p:cNvSpPr/>
          <p:nvPr/>
        </p:nvSpPr>
        <p:spPr>
          <a:xfrm>
            <a:off x="501277" y="5580940"/>
            <a:ext cx="7710738" cy="2862322"/>
          </a:xfrm>
          <a:prstGeom prst="rect">
            <a:avLst/>
          </a:prstGeom>
        </p:spPr>
        <p:txBody>
          <a:bodyPr wrap="square">
            <a:spAutoFit/>
          </a:bodyPr>
          <a:lstStyle/>
          <a:p>
            <a:r>
              <a:rPr lang="en-GB" sz="2800" b="1" dirty="0">
                <a:solidFill>
                  <a:srgbClr val="FFFFFF"/>
                </a:solidFill>
              </a:rPr>
              <a:t>Detective Inspector Mike Newman:</a:t>
            </a:r>
            <a:r>
              <a:rPr lang="en-GB" sz="2800" dirty="0">
                <a:solidFill>
                  <a:srgbClr val="FFFFFF"/>
                </a:solidFill>
              </a:rPr>
              <a:t> Investigations and Intelligence Training Unit, Operational Policing and Leadership</a:t>
            </a:r>
          </a:p>
          <a:p>
            <a:r>
              <a:rPr lang="en-GB" sz="2800" dirty="0">
                <a:solidFill>
                  <a:srgbClr val="FFFFFF"/>
                </a:solidFill>
              </a:rPr>
              <a:t>People Capability Command, Queensland Police Service</a:t>
            </a:r>
          </a:p>
          <a:p>
            <a:pPr lvl="0">
              <a:buClr>
                <a:srgbClr val="75AAE5"/>
              </a:buClr>
              <a:buSzPct val="90000"/>
            </a:pPr>
            <a:endParaRPr lang="en-GB" sz="4000" dirty="0">
              <a:solidFill>
                <a:srgbClr val="FFFFFF"/>
              </a:solidFill>
            </a:endParaRPr>
          </a:p>
        </p:txBody>
      </p:sp>
      <p:sp>
        <p:nvSpPr>
          <p:cNvPr id="5" name="Rectangle 4">
            <a:extLst>
              <a:ext uri="{FF2B5EF4-FFF2-40B4-BE49-F238E27FC236}">
                <a16:creationId xmlns:a16="http://schemas.microsoft.com/office/drawing/2014/main" id="{70760922-0528-47B7-9419-5D8C20090442}"/>
              </a:ext>
            </a:extLst>
          </p:cNvPr>
          <p:cNvSpPr/>
          <p:nvPr/>
        </p:nvSpPr>
        <p:spPr>
          <a:xfrm>
            <a:off x="9520185" y="7265990"/>
            <a:ext cx="3483028" cy="707886"/>
          </a:xfrm>
          <a:prstGeom prst="rect">
            <a:avLst/>
          </a:prstGeom>
        </p:spPr>
        <p:txBody>
          <a:bodyPr wrap="square">
            <a:spAutoFit/>
          </a:bodyPr>
          <a:lstStyle/>
          <a:p>
            <a:pPr marL="0" marR="0" lvl="0" indent="0" algn="l" defTabSz="650276" rtl="0" eaLnBrk="1" fontAlgn="auto" latinLnBrk="0" hangingPunct="1">
              <a:lnSpc>
                <a:spcPct val="100000"/>
              </a:lnSpc>
              <a:spcBef>
                <a:spcPts val="0"/>
              </a:spcBef>
              <a:spcAft>
                <a:spcPts val="0"/>
              </a:spcAft>
              <a:buClr>
                <a:srgbClr val="75AAE5"/>
              </a:buClr>
              <a:buSzPct val="90000"/>
              <a:buFontTx/>
              <a:buNone/>
              <a:tabLst/>
              <a:defRPr/>
            </a:pPr>
            <a:r>
              <a:rPr kumimoji="0" lang="en-GB" sz="4000" b="1" i="0" u="none" strike="noStrike" kern="1200" cap="none" spc="0" normalizeH="0" baseline="0" noProof="0" dirty="0">
                <a:ln>
                  <a:noFill/>
                </a:ln>
                <a:solidFill>
                  <a:srgbClr val="FFFFFF"/>
                </a:solidFill>
                <a:effectLst/>
                <a:uLnTx/>
                <a:uFillTx/>
                <a:latin typeface="Helvetica"/>
                <a:ea typeface="+mn-ea"/>
                <a:cs typeface="+mn-cs"/>
              </a:rPr>
              <a:t>#SEBP2018</a:t>
            </a:r>
          </a:p>
        </p:txBody>
      </p:sp>
    </p:spTree>
    <p:extLst>
      <p:ext uri="{BB962C8B-B14F-4D97-AF65-F5344CB8AC3E}">
        <p14:creationId xmlns:p14="http://schemas.microsoft.com/office/powerpoint/2010/main" val="34556785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D2BB66-4E1F-4DE7-A544-7F1FA1CA1F88}"/>
              </a:ext>
            </a:extLst>
          </p:cNvPr>
          <p:cNvPicPr/>
          <p:nvPr/>
        </p:nvPicPr>
        <p:blipFill rotWithShape="1">
          <a:blip r:embed="rId2">
            <a:extLst>
              <a:ext uri="{28A0092B-C50C-407E-A947-70E740481C1C}">
                <a14:useLocalDpi xmlns:a14="http://schemas.microsoft.com/office/drawing/2010/main" val="0"/>
              </a:ext>
            </a:extLst>
          </a:blip>
          <a:srcRect r="6494" b="13744"/>
          <a:stretch/>
        </p:blipFill>
        <p:spPr bwMode="auto">
          <a:xfrm>
            <a:off x="501277" y="368212"/>
            <a:ext cx="3798046" cy="1536224"/>
          </a:xfrm>
          <a:prstGeom prst="rect">
            <a:avLst/>
          </a:prstGeom>
          <a:noFill/>
          <a:ln>
            <a:noFill/>
          </a:ln>
        </p:spPr>
      </p:pic>
      <p:sp>
        <p:nvSpPr>
          <p:cNvPr id="12" name="Rectangle 11">
            <a:extLst>
              <a:ext uri="{FF2B5EF4-FFF2-40B4-BE49-F238E27FC236}">
                <a16:creationId xmlns:a16="http://schemas.microsoft.com/office/drawing/2014/main" id="{9A4D2089-E7D2-4927-8EA8-6B999AF5A70C}"/>
              </a:ext>
            </a:extLst>
          </p:cNvPr>
          <p:cNvSpPr/>
          <p:nvPr/>
        </p:nvSpPr>
        <p:spPr>
          <a:xfrm>
            <a:off x="1595498" y="2351950"/>
            <a:ext cx="9812215" cy="3323987"/>
          </a:xfrm>
          <a:prstGeom prst="rect">
            <a:avLst/>
          </a:prstGeom>
        </p:spPr>
        <p:txBody>
          <a:bodyPr wrap="square">
            <a:spAutoFit/>
          </a:bodyPr>
          <a:lstStyle/>
          <a:p>
            <a:pPr algn="ctr"/>
            <a:r>
              <a:rPr lang="en-GB" sz="7000" b="1" dirty="0">
                <a:solidFill>
                  <a:prstClr val="white"/>
                </a:solidFill>
                <a:ea typeface="+mj-ea"/>
                <a:cs typeface="+mj-cs"/>
              </a:rPr>
              <a:t>10 RTCs that will change the way you think about policing</a:t>
            </a:r>
            <a:endParaRPr lang="en-GB" sz="7000" dirty="0"/>
          </a:p>
        </p:txBody>
      </p:sp>
      <p:sp>
        <p:nvSpPr>
          <p:cNvPr id="14" name="Rectangle 13">
            <a:extLst>
              <a:ext uri="{FF2B5EF4-FFF2-40B4-BE49-F238E27FC236}">
                <a16:creationId xmlns:a16="http://schemas.microsoft.com/office/drawing/2014/main" id="{1C99BBFC-8AE7-4AC8-9938-6B1BA5207B2F}"/>
              </a:ext>
            </a:extLst>
          </p:cNvPr>
          <p:cNvSpPr/>
          <p:nvPr/>
        </p:nvSpPr>
        <p:spPr>
          <a:xfrm>
            <a:off x="501277" y="6189107"/>
            <a:ext cx="8433173" cy="2431435"/>
          </a:xfrm>
          <a:prstGeom prst="rect">
            <a:avLst/>
          </a:prstGeom>
        </p:spPr>
        <p:txBody>
          <a:bodyPr wrap="square">
            <a:spAutoFit/>
          </a:bodyPr>
          <a:lstStyle/>
          <a:p>
            <a:pPr>
              <a:buClr>
                <a:srgbClr val="75AAE5"/>
              </a:buClr>
              <a:buSzPct val="90000"/>
            </a:pPr>
            <a:r>
              <a:rPr lang="en-GB" sz="2800" b="1" dirty="0">
                <a:solidFill>
                  <a:srgbClr val="FFFFFF"/>
                </a:solidFill>
              </a:rPr>
              <a:t>Barak Ariel: </a:t>
            </a:r>
            <a:r>
              <a:rPr lang="en-GB" sz="2800" dirty="0">
                <a:solidFill>
                  <a:srgbClr val="FFFFFF"/>
                </a:solidFill>
              </a:rPr>
              <a:t>Lecturer in Experimental Criminology, Institute of Criminology at Cambridge University and Lecturer at the Faculty of Law at the Hebrew University of Jerusalem</a:t>
            </a:r>
          </a:p>
          <a:p>
            <a:pPr lvl="0">
              <a:buClr>
                <a:srgbClr val="75AAE5"/>
              </a:buClr>
              <a:buSzPct val="90000"/>
            </a:pPr>
            <a:endParaRPr lang="en-GB" sz="4000" dirty="0">
              <a:solidFill>
                <a:srgbClr val="FFFFFF"/>
              </a:solidFill>
            </a:endParaRPr>
          </a:p>
        </p:txBody>
      </p:sp>
      <p:sp>
        <p:nvSpPr>
          <p:cNvPr id="5" name="Rectangle 4">
            <a:extLst>
              <a:ext uri="{FF2B5EF4-FFF2-40B4-BE49-F238E27FC236}">
                <a16:creationId xmlns:a16="http://schemas.microsoft.com/office/drawing/2014/main" id="{E9721588-C249-4F4A-A2B0-20DFB564ABD2}"/>
              </a:ext>
            </a:extLst>
          </p:cNvPr>
          <p:cNvSpPr/>
          <p:nvPr/>
        </p:nvSpPr>
        <p:spPr>
          <a:xfrm>
            <a:off x="9520185" y="7265990"/>
            <a:ext cx="3483028" cy="707886"/>
          </a:xfrm>
          <a:prstGeom prst="rect">
            <a:avLst/>
          </a:prstGeom>
        </p:spPr>
        <p:txBody>
          <a:bodyPr wrap="square">
            <a:spAutoFit/>
          </a:bodyPr>
          <a:lstStyle/>
          <a:p>
            <a:pPr marL="0" marR="0" lvl="0" indent="0" algn="l" defTabSz="650276" rtl="0" eaLnBrk="1" fontAlgn="auto" latinLnBrk="0" hangingPunct="1">
              <a:lnSpc>
                <a:spcPct val="100000"/>
              </a:lnSpc>
              <a:spcBef>
                <a:spcPts val="0"/>
              </a:spcBef>
              <a:spcAft>
                <a:spcPts val="0"/>
              </a:spcAft>
              <a:buClr>
                <a:srgbClr val="75AAE5"/>
              </a:buClr>
              <a:buSzPct val="90000"/>
              <a:buFontTx/>
              <a:buNone/>
              <a:tabLst/>
              <a:defRPr/>
            </a:pPr>
            <a:r>
              <a:rPr kumimoji="0" lang="en-GB" sz="4000" b="1" i="0" u="none" strike="noStrike" kern="1200" cap="none" spc="0" normalizeH="0" baseline="0" noProof="0" dirty="0">
                <a:ln>
                  <a:noFill/>
                </a:ln>
                <a:solidFill>
                  <a:srgbClr val="FFFFFF"/>
                </a:solidFill>
                <a:effectLst/>
                <a:uLnTx/>
                <a:uFillTx/>
                <a:latin typeface="Helvetica"/>
                <a:ea typeface="+mn-ea"/>
                <a:cs typeface="+mn-cs"/>
              </a:rPr>
              <a:t>#SEBP2018</a:t>
            </a:r>
          </a:p>
        </p:txBody>
      </p:sp>
    </p:spTree>
    <p:extLst>
      <p:ext uri="{BB962C8B-B14F-4D97-AF65-F5344CB8AC3E}">
        <p14:creationId xmlns:p14="http://schemas.microsoft.com/office/powerpoint/2010/main" val="1058924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D2BB66-4E1F-4DE7-A544-7F1FA1CA1F88}"/>
              </a:ext>
            </a:extLst>
          </p:cNvPr>
          <p:cNvPicPr/>
          <p:nvPr/>
        </p:nvPicPr>
        <p:blipFill rotWithShape="1">
          <a:blip r:embed="rId2">
            <a:extLst>
              <a:ext uri="{28A0092B-C50C-407E-A947-70E740481C1C}">
                <a14:useLocalDpi xmlns:a14="http://schemas.microsoft.com/office/drawing/2010/main" val="0"/>
              </a:ext>
            </a:extLst>
          </a:blip>
          <a:srcRect r="6494" b="13744"/>
          <a:stretch/>
        </p:blipFill>
        <p:spPr bwMode="auto">
          <a:xfrm>
            <a:off x="501277" y="368212"/>
            <a:ext cx="3798046" cy="1536224"/>
          </a:xfrm>
          <a:prstGeom prst="rect">
            <a:avLst/>
          </a:prstGeom>
          <a:noFill/>
          <a:ln>
            <a:noFill/>
          </a:ln>
        </p:spPr>
      </p:pic>
      <p:sp>
        <p:nvSpPr>
          <p:cNvPr id="12" name="Rectangle 11">
            <a:extLst>
              <a:ext uri="{FF2B5EF4-FFF2-40B4-BE49-F238E27FC236}">
                <a16:creationId xmlns:a16="http://schemas.microsoft.com/office/drawing/2014/main" id="{9A4D2089-E7D2-4927-8EA8-6B999AF5A70C}"/>
              </a:ext>
            </a:extLst>
          </p:cNvPr>
          <p:cNvSpPr/>
          <p:nvPr/>
        </p:nvSpPr>
        <p:spPr>
          <a:xfrm>
            <a:off x="211014" y="2246123"/>
            <a:ext cx="12299828" cy="3939540"/>
          </a:xfrm>
          <a:prstGeom prst="rect">
            <a:avLst/>
          </a:prstGeom>
        </p:spPr>
        <p:txBody>
          <a:bodyPr wrap="square">
            <a:spAutoFit/>
          </a:bodyPr>
          <a:lstStyle/>
          <a:p>
            <a:pPr algn="ctr"/>
            <a:r>
              <a:rPr lang="en-GB" sz="7000" b="1" dirty="0">
                <a:solidFill>
                  <a:prstClr val="white"/>
                </a:solidFill>
                <a:ea typeface="+mj-ea"/>
                <a:cs typeface="+mj-cs"/>
              </a:rPr>
              <a:t>LUNCH</a:t>
            </a:r>
          </a:p>
          <a:p>
            <a:pPr algn="ctr"/>
            <a:r>
              <a:rPr lang="en-GB" sz="4500" b="1" dirty="0">
                <a:solidFill>
                  <a:prstClr val="white"/>
                </a:solidFill>
                <a:ea typeface="+mj-ea"/>
                <a:cs typeface="+mj-cs"/>
              </a:rPr>
              <a:t>Please collect your lunch from the Hub Suite, refreshments will be available in here. Please return to this room once you have collected lunch to allow others to get theirs</a:t>
            </a:r>
            <a:endParaRPr lang="en-GB" sz="4500" dirty="0"/>
          </a:p>
        </p:txBody>
      </p:sp>
      <p:sp>
        <p:nvSpPr>
          <p:cNvPr id="14" name="Rectangle 13">
            <a:extLst>
              <a:ext uri="{FF2B5EF4-FFF2-40B4-BE49-F238E27FC236}">
                <a16:creationId xmlns:a16="http://schemas.microsoft.com/office/drawing/2014/main" id="{1C99BBFC-8AE7-4AC8-9938-6B1BA5207B2F}"/>
              </a:ext>
            </a:extLst>
          </p:cNvPr>
          <p:cNvSpPr/>
          <p:nvPr/>
        </p:nvSpPr>
        <p:spPr>
          <a:xfrm>
            <a:off x="677124" y="6850368"/>
            <a:ext cx="7710738" cy="1323439"/>
          </a:xfrm>
          <a:prstGeom prst="rect">
            <a:avLst/>
          </a:prstGeom>
        </p:spPr>
        <p:txBody>
          <a:bodyPr wrap="square">
            <a:spAutoFit/>
          </a:bodyPr>
          <a:lstStyle/>
          <a:p>
            <a:pPr lvl="0">
              <a:buClr>
                <a:srgbClr val="75AAE5"/>
              </a:buClr>
              <a:buSzPct val="90000"/>
            </a:pPr>
            <a:r>
              <a:rPr lang="en-GB" sz="4000" dirty="0">
                <a:solidFill>
                  <a:srgbClr val="FFFFFF"/>
                </a:solidFill>
              </a:rPr>
              <a:t>Don’t forget to visit the sponsors and poster displays</a:t>
            </a:r>
          </a:p>
        </p:txBody>
      </p:sp>
      <p:pic>
        <p:nvPicPr>
          <p:cNvPr id="5" name="Picture 4">
            <a:extLst>
              <a:ext uri="{FF2B5EF4-FFF2-40B4-BE49-F238E27FC236}">
                <a16:creationId xmlns:a16="http://schemas.microsoft.com/office/drawing/2014/main" id="{AD6F0546-F8B8-486F-8E14-9C6C62837D71}"/>
              </a:ext>
            </a:extLst>
          </p:cNvPr>
          <p:cNvPicPr>
            <a:picLocks noChangeAspect="1"/>
          </p:cNvPicPr>
          <p:nvPr/>
        </p:nvPicPr>
        <p:blipFill>
          <a:blip r:embed="rId3"/>
          <a:stretch>
            <a:fillRect/>
          </a:stretch>
        </p:blipFill>
        <p:spPr>
          <a:xfrm>
            <a:off x="290029" y="8481832"/>
            <a:ext cx="2099875" cy="901162"/>
          </a:xfrm>
          <a:prstGeom prst="rect">
            <a:avLst/>
          </a:prstGeom>
        </p:spPr>
      </p:pic>
      <p:pic>
        <p:nvPicPr>
          <p:cNvPr id="6" name="Picture 5">
            <a:extLst>
              <a:ext uri="{FF2B5EF4-FFF2-40B4-BE49-F238E27FC236}">
                <a16:creationId xmlns:a16="http://schemas.microsoft.com/office/drawing/2014/main" id="{0BA8575E-52DB-43F9-A676-A60F7D7AA414}"/>
              </a:ext>
            </a:extLst>
          </p:cNvPr>
          <p:cNvPicPr>
            <a:picLocks noChangeAspect="1"/>
          </p:cNvPicPr>
          <p:nvPr/>
        </p:nvPicPr>
        <p:blipFill>
          <a:blip r:embed="rId4"/>
          <a:stretch>
            <a:fillRect/>
          </a:stretch>
        </p:blipFill>
        <p:spPr>
          <a:xfrm>
            <a:off x="2680441" y="8481832"/>
            <a:ext cx="2099875" cy="1065926"/>
          </a:xfrm>
          <a:prstGeom prst="rect">
            <a:avLst/>
          </a:prstGeom>
        </p:spPr>
      </p:pic>
      <p:pic>
        <p:nvPicPr>
          <p:cNvPr id="7" name="Picture 6">
            <a:extLst>
              <a:ext uri="{FF2B5EF4-FFF2-40B4-BE49-F238E27FC236}">
                <a16:creationId xmlns:a16="http://schemas.microsoft.com/office/drawing/2014/main" id="{A2F6AFA8-8FBF-4E59-A138-1A42D7BC3E3D}"/>
              </a:ext>
            </a:extLst>
          </p:cNvPr>
          <p:cNvPicPr>
            <a:picLocks noChangeAspect="1"/>
          </p:cNvPicPr>
          <p:nvPr/>
        </p:nvPicPr>
        <p:blipFill>
          <a:blip r:embed="rId5"/>
          <a:stretch>
            <a:fillRect/>
          </a:stretch>
        </p:blipFill>
        <p:spPr>
          <a:xfrm>
            <a:off x="5070853" y="8481832"/>
            <a:ext cx="2437257" cy="952633"/>
          </a:xfrm>
          <a:prstGeom prst="rect">
            <a:avLst/>
          </a:prstGeom>
        </p:spPr>
      </p:pic>
      <p:pic>
        <p:nvPicPr>
          <p:cNvPr id="9" name="Picture 8">
            <a:extLst>
              <a:ext uri="{FF2B5EF4-FFF2-40B4-BE49-F238E27FC236}">
                <a16:creationId xmlns:a16="http://schemas.microsoft.com/office/drawing/2014/main" id="{93C3004A-6733-47D3-92AF-38A3D654F1D8}"/>
              </a:ext>
            </a:extLst>
          </p:cNvPr>
          <p:cNvPicPr>
            <a:picLocks noChangeAspect="1"/>
          </p:cNvPicPr>
          <p:nvPr/>
        </p:nvPicPr>
        <p:blipFill rotWithShape="1">
          <a:blip r:embed="rId6"/>
          <a:srcRect l="11807" t="9586" r="14707" b="15808"/>
          <a:stretch/>
        </p:blipFill>
        <p:spPr>
          <a:xfrm>
            <a:off x="7672634" y="8481831"/>
            <a:ext cx="2099875" cy="1065927"/>
          </a:xfrm>
          <a:prstGeom prst="rect">
            <a:avLst/>
          </a:prstGeom>
        </p:spPr>
      </p:pic>
      <p:sp>
        <p:nvSpPr>
          <p:cNvPr id="10" name="Rectangle 9">
            <a:extLst>
              <a:ext uri="{FF2B5EF4-FFF2-40B4-BE49-F238E27FC236}">
                <a16:creationId xmlns:a16="http://schemas.microsoft.com/office/drawing/2014/main" id="{B7EA9AD9-8A89-4DA6-8EC9-3A15AB289F04}"/>
              </a:ext>
            </a:extLst>
          </p:cNvPr>
          <p:cNvSpPr/>
          <p:nvPr/>
        </p:nvSpPr>
        <p:spPr>
          <a:xfrm>
            <a:off x="9520185" y="7265990"/>
            <a:ext cx="3483028" cy="707886"/>
          </a:xfrm>
          <a:prstGeom prst="rect">
            <a:avLst/>
          </a:prstGeom>
        </p:spPr>
        <p:txBody>
          <a:bodyPr wrap="square">
            <a:spAutoFit/>
          </a:bodyPr>
          <a:lstStyle/>
          <a:p>
            <a:pPr lvl="0">
              <a:buClr>
                <a:srgbClr val="75AAE5"/>
              </a:buClr>
              <a:buSzPct val="90000"/>
            </a:pPr>
            <a:r>
              <a:rPr lang="en-GB" sz="4000" b="1" dirty="0">
                <a:solidFill>
                  <a:srgbClr val="FFFFFF"/>
                </a:solidFill>
              </a:rPr>
              <a:t>#SEBP2018</a:t>
            </a:r>
          </a:p>
        </p:txBody>
      </p:sp>
    </p:spTree>
    <p:extLst>
      <p:ext uri="{BB962C8B-B14F-4D97-AF65-F5344CB8AC3E}">
        <p14:creationId xmlns:p14="http://schemas.microsoft.com/office/powerpoint/2010/main" val="1201942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D2BB66-4E1F-4DE7-A544-7F1FA1CA1F88}"/>
              </a:ext>
            </a:extLst>
          </p:cNvPr>
          <p:cNvPicPr/>
          <p:nvPr/>
        </p:nvPicPr>
        <p:blipFill rotWithShape="1">
          <a:blip r:embed="rId2">
            <a:extLst>
              <a:ext uri="{28A0092B-C50C-407E-A947-70E740481C1C}">
                <a14:useLocalDpi xmlns:a14="http://schemas.microsoft.com/office/drawing/2010/main" val="0"/>
              </a:ext>
            </a:extLst>
          </a:blip>
          <a:srcRect r="6494" b="13744"/>
          <a:stretch/>
        </p:blipFill>
        <p:spPr bwMode="auto">
          <a:xfrm>
            <a:off x="501277" y="368212"/>
            <a:ext cx="3798046" cy="1536224"/>
          </a:xfrm>
          <a:prstGeom prst="rect">
            <a:avLst/>
          </a:prstGeom>
          <a:noFill/>
          <a:ln>
            <a:noFill/>
          </a:ln>
        </p:spPr>
      </p:pic>
      <p:sp>
        <p:nvSpPr>
          <p:cNvPr id="12" name="Rectangle 11">
            <a:extLst>
              <a:ext uri="{FF2B5EF4-FFF2-40B4-BE49-F238E27FC236}">
                <a16:creationId xmlns:a16="http://schemas.microsoft.com/office/drawing/2014/main" id="{9A4D2089-E7D2-4927-8EA8-6B999AF5A70C}"/>
              </a:ext>
            </a:extLst>
          </p:cNvPr>
          <p:cNvSpPr/>
          <p:nvPr/>
        </p:nvSpPr>
        <p:spPr>
          <a:xfrm>
            <a:off x="325068" y="3229716"/>
            <a:ext cx="12353076" cy="1938992"/>
          </a:xfrm>
          <a:prstGeom prst="rect">
            <a:avLst/>
          </a:prstGeom>
        </p:spPr>
        <p:txBody>
          <a:bodyPr wrap="square">
            <a:spAutoFit/>
          </a:bodyPr>
          <a:lstStyle/>
          <a:p>
            <a:pPr algn="ctr"/>
            <a:r>
              <a:rPr lang="en-GB" sz="6000" b="1" dirty="0">
                <a:solidFill>
                  <a:prstClr val="white"/>
                </a:solidFill>
                <a:ea typeface="+mj-ea"/>
                <a:cs typeface="+mj-cs"/>
              </a:rPr>
              <a:t>Lessons in Extremism: Behavioural Sciences</a:t>
            </a:r>
            <a:endParaRPr lang="en-GB" sz="6000" dirty="0"/>
          </a:p>
        </p:txBody>
      </p:sp>
      <p:sp>
        <p:nvSpPr>
          <p:cNvPr id="14" name="Rectangle 13">
            <a:extLst>
              <a:ext uri="{FF2B5EF4-FFF2-40B4-BE49-F238E27FC236}">
                <a16:creationId xmlns:a16="http://schemas.microsoft.com/office/drawing/2014/main" id="{1C99BBFC-8AE7-4AC8-9938-6B1BA5207B2F}"/>
              </a:ext>
            </a:extLst>
          </p:cNvPr>
          <p:cNvSpPr/>
          <p:nvPr/>
        </p:nvSpPr>
        <p:spPr>
          <a:xfrm>
            <a:off x="501277" y="6175168"/>
            <a:ext cx="8928473" cy="2246769"/>
          </a:xfrm>
          <a:prstGeom prst="rect">
            <a:avLst/>
          </a:prstGeom>
        </p:spPr>
        <p:txBody>
          <a:bodyPr wrap="square">
            <a:spAutoFit/>
          </a:bodyPr>
          <a:lstStyle/>
          <a:p>
            <a:pPr>
              <a:buClr>
                <a:srgbClr val="75AAE5"/>
              </a:buClr>
              <a:buSzPct val="90000"/>
            </a:pPr>
            <a:r>
              <a:rPr lang="en-GB" sz="2800" b="1" dirty="0">
                <a:solidFill>
                  <a:srgbClr val="FFFFFF"/>
                </a:solidFill>
              </a:rPr>
              <a:t>Simon </a:t>
            </a:r>
            <a:r>
              <a:rPr lang="en-GB" sz="2800" b="1" dirty="0" err="1">
                <a:solidFill>
                  <a:srgbClr val="FFFFFF"/>
                </a:solidFill>
              </a:rPr>
              <a:t>Ruda</a:t>
            </a:r>
            <a:r>
              <a:rPr lang="en-GB" sz="2800" b="1" dirty="0">
                <a:solidFill>
                  <a:srgbClr val="FFFFFF"/>
                </a:solidFill>
              </a:rPr>
              <a:t>: </a:t>
            </a:r>
            <a:r>
              <a:rPr lang="en-GB" sz="2800" dirty="0">
                <a:solidFill>
                  <a:srgbClr val="FFFFFF"/>
                </a:solidFill>
              </a:rPr>
              <a:t>Director of Home Affairs and International Programmes. Behavioural Insights Team</a:t>
            </a:r>
          </a:p>
          <a:p>
            <a:pPr>
              <a:buClr>
                <a:srgbClr val="75AAE5"/>
              </a:buClr>
              <a:buSzPct val="90000"/>
            </a:pPr>
            <a:r>
              <a:rPr lang="en-GB" sz="2800" b="1" dirty="0">
                <a:solidFill>
                  <a:srgbClr val="FFFFFF"/>
                </a:solidFill>
              </a:rPr>
              <a:t>Dr Antonio Silva: </a:t>
            </a:r>
            <a:r>
              <a:rPr lang="en-GB" sz="2800" dirty="0">
                <a:solidFill>
                  <a:srgbClr val="FFFFFF"/>
                </a:solidFill>
              </a:rPr>
              <a:t>Home Affairs and International Programmes. Behavioural Insights Team</a:t>
            </a:r>
          </a:p>
          <a:p>
            <a:pPr lvl="0">
              <a:buClr>
                <a:srgbClr val="75AAE5"/>
              </a:buClr>
              <a:buSzPct val="90000"/>
            </a:pPr>
            <a:endParaRPr lang="en-GB" sz="2800" dirty="0">
              <a:solidFill>
                <a:srgbClr val="FFFFFF"/>
              </a:solidFill>
            </a:endParaRPr>
          </a:p>
        </p:txBody>
      </p:sp>
      <p:sp>
        <p:nvSpPr>
          <p:cNvPr id="5" name="Rectangle 4">
            <a:extLst>
              <a:ext uri="{FF2B5EF4-FFF2-40B4-BE49-F238E27FC236}">
                <a16:creationId xmlns:a16="http://schemas.microsoft.com/office/drawing/2014/main" id="{052DFD88-DA5A-4FCA-9746-37372A36C94C}"/>
              </a:ext>
            </a:extLst>
          </p:cNvPr>
          <p:cNvSpPr/>
          <p:nvPr/>
        </p:nvSpPr>
        <p:spPr>
          <a:xfrm>
            <a:off x="9520185" y="7265990"/>
            <a:ext cx="3483028" cy="707886"/>
          </a:xfrm>
          <a:prstGeom prst="rect">
            <a:avLst/>
          </a:prstGeom>
        </p:spPr>
        <p:txBody>
          <a:bodyPr wrap="square">
            <a:spAutoFit/>
          </a:bodyPr>
          <a:lstStyle/>
          <a:p>
            <a:pPr marL="0" marR="0" lvl="0" indent="0" algn="l" defTabSz="650276" rtl="0" eaLnBrk="1" fontAlgn="auto" latinLnBrk="0" hangingPunct="1">
              <a:lnSpc>
                <a:spcPct val="100000"/>
              </a:lnSpc>
              <a:spcBef>
                <a:spcPts val="0"/>
              </a:spcBef>
              <a:spcAft>
                <a:spcPts val="0"/>
              </a:spcAft>
              <a:buClr>
                <a:srgbClr val="75AAE5"/>
              </a:buClr>
              <a:buSzPct val="90000"/>
              <a:buFontTx/>
              <a:buNone/>
              <a:tabLst/>
              <a:defRPr/>
            </a:pPr>
            <a:r>
              <a:rPr kumimoji="0" lang="en-GB" sz="4000" b="1" i="0" u="none" strike="noStrike" kern="1200" cap="none" spc="0" normalizeH="0" baseline="0" noProof="0" dirty="0">
                <a:ln>
                  <a:noFill/>
                </a:ln>
                <a:solidFill>
                  <a:srgbClr val="FFFFFF"/>
                </a:solidFill>
                <a:effectLst/>
                <a:uLnTx/>
                <a:uFillTx/>
                <a:latin typeface="Helvetica"/>
                <a:ea typeface="+mn-ea"/>
                <a:cs typeface="+mn-cs"/>
              </a:rPr>
              <a:t>#SEBP2018</a:t>
            </a:r>
          </a:p>
        </p:txBody>
      </p:sp>
    </p:spTree>
    <p:extLst>
      <p:ext uri="{BB962C8B-B14F-4D97-AF65-F5344CB8AC3E}">
        <p14:creationId xmlns:p14="http://schemas.microsoft.com/office/powerpoint/2010/main" val="21029476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D2BB66-4E1F-4DE7-A544-7F1FA1CA1F88}"/>
              </a:ext>
            </a:extLst>
          </p:cNvPr>
          <p:cNvPicPr/>
          <p:nvPr/>
        </p:nvPicPr>
        <p:blipFill rotWithShape="1">
          <a:blip r:embed="rId2">
            <a:extLst>
              <a:ext uri="{28A0092B-C50C-407E-A947-70E740481C1C}">
                <a14:useLocalDpi xmlns:a14="http://schemas.microsoft.com/office/drawing/2010/main" val="0"/>
              </a:ext>
            </a:extLst>
          </a:blip>
          <a:srcRect r="6494" b="13744"/>
          <a:stretch/>
        </p:blipFill>
        <p:spPr bwMode="auto">
          <a:xfrm>
            <a:off x="501277" y="368212"/>
            <a:ext cx="3798046" cy="1536224"/>
          </a:xfrm>
          <a:prstGeom prst="rect">
            <a:avLst/>
          </a:prstGeom>
          <a:noFill/>
          <a:ln>
            <a:noFill/>
          </a:ln>
        </p:spPr>
      </p:pic>
      <p:sp>
        <p:nvSpPr>
          <p:cNvPr id="12" name="Rectangle 11">
            <a:extLst>
              <a:ext uri="{FF2B5EF4-FFF2-40B4-BE49-F238E27FC236}">
                <a16:creationId xmlns:a16="http://schemas.microsoft.com/office/drawing/2014/main" id="{9A4D2089-E7D2-4927-8EA8-6B999AF5A70C}"/>
              </a:ext>
            </a:extLst>
          </p:cNvPr>
          <p:cNvSpPr/>
          <p:nvPr/>
        </p:nvSpPr>
        <p:spPr>
          <a:xfrm>
            <a:off x="211014" y="2246123"/>
            <a:ext cx="12299828" cy="5170646"/>
          </a:xfrm>
          <a:prstGeom prst="rect">
            <a:avLst/>
          </a:prstGeom>
        </p:spPr>
        <p:txBody>
          <a:bodyPr wrap="square">
            <a:spAutoFit/>
          </a:bodyPr>
          <a:lstStyle/>
          <a:p>
            <a:pPr algn="ctr"/>
            <a:r>
              <a:rPr lang="en-GB" sz="7000" b="1" dirty="0">
                <a:solidFill>
                  <a:prstClr val="white"/>
                </a:solidFill>
                <a:ea typeface="+mj-ea"/>
                <a:cs typeface="+mj-cs"/>
              </a:rPr>
              <a:t>BREAKOUT SESSIONS</a:t>
            </a:r>
          </a:p>
          <a:p>
            <a:pPr algn="ctr"/>
            <a:endParaRPr lang="en-GB" sz="5000" b="1" dirty="0">
              <a:solidFill>
                <a:prstClr val="white"/>
              </a:solidFill>
              <a:ea typeface="+mj-ea"/>
              <a:cs typeface="+mj-cs"/>
            </a:endParaRPr>
          </a:p>
          <a:p>
            <a:pPr algn="ctr"/>
            <a:r>
              <a:rPr lang="en-GB" sz="3000" b="1" dirty="0">
                <a:solidFill>
                  <a:prstClr val="white"/>
                </a:solidFill>
                <a:ea typeface="+mj-ea"/>
                <a:cs typeface="+mj-cs"/>
              </a:rPr>
              <a:t>Breakout sessions are being held in a variety of rooms nearby, please refer to the agenda and choose a breakout session. Please note rooms are limited and seats will be allocated on a first come first served basis.</a:t>
            </a:r>
          </a:p>
          <a:p>
            <a:pPr algn="ctr"/>
            <a:endParaRPr lang="en-GB" sz="3000" b="1" dirty="0">
              <a:solidFill>
                <a:prstClr val="white"/>
              </a:solidFill>
              <a:ea typeface="+mj-ea"/>
              <a:cs typeface="+mj-cs"/>
            </a:endParaRPr>
          </a:p>
          <a:p>
            <a:pPr algn="ctr"/>
            <a:r>
              <a:rPr lang="en-GB" sz="3000" b="1" dirty="0">
                <a:solidFill>
                  <a:prstClr val="white"/>
                </a:solidFill>
                <a:ea typeface="+mj-ea"/>
                <a:cs typeface="+mj-cs"/>
              </a:rPr>
              <a:t>Rooms are signposted as you leave the theatre but if you are unsure, please ask a member of the organising team</a:t>
            </a:r>
          </a:p>
        </p:txBody>
      </p:sp>
      <p:pic>
        <p:nvPicPr>
          <p:cNvPr id="5" name="Picture 4">
            <a:extLst>
              <a:ext uri="{FF2B5EF4-FFF2-40B4-BE49-F238E27FC236}">
                <a16:creationId xmlns:a16="http://schemas.microsoft.com/office/drawing/2014/main" id="{AD6F0546-F8B8-486F-8E14-9C6C62837D71}"/>
              </a:ext>
            </a:extLst>
          </p:cNvPr>
          <p:cNvPicPr>
            <a:picLocks noChangeAspect="1"/>
          </p:cNvPicPr>
          <p:nvPr/>
        </p:nvPicPr>
        <p:blipFill>
          <a:blip r:embed="rId3"/>
          <a:stretch>
            <a:fillRect/>
          </a:stretch>
        </p:blipFill>
        <p:spPr>
          <a:xfrm>
            <a:off x="290029" y="8481832"/>
            <a:ext cx="2099875" cy="901162"/>
          </a:xfrm>
          <a:prstGeom prst="rect">
            <a:avLst/>
          </a:prstGeom>
        </p:spPr>
      </p:pic>
      <p:pic>
        <p:nvPicPr>
          <p:cNvPr id="6" name="Picture 5">
            <a:extLst>
              <a:ext uri="{FF2B5EF4-FFF2-40B4-BE49-F238E27FC236}">
                <a16:creationId xmlns:a16="http://schemas.microsoft.com/office/drawing/2014/main" id="{0BA8575E-52DB-43F9-A676-A60F7D7AA414}"/>
              </a:ext>
            </a:extLst>
          </p:cNvPr>
          <p:cNvPicPr>
            <a:picLocks noChangeAspect="1"/>
          </p:cNvPicPr>
          <p:nvPr/>
        </p:nvPicPr>
        <p:blipFill>
          <a:blip r:embed="rId4"/>
          <a:stretch>
            <a:fillRect/>
          </a:stretch>
        </p:blipFill>
        <p:spPr>
          <a:xfrm>
            <a:off x="2680441" y="8481832"/>
            <a:ext cx="2099875" cy="1065926"/>
          </a:xfrm>
          <a:prstGeom prst="rect">
            <a:avLst/>
          </a:prstGeom>
        </p:spPr>
      </p:pic>
      <p:pic>
        <p:nvPicPr>
          <p:cNvPr id="7" name="Picture 6">
            <a:extLst>
              <a:ext uri="{FF2B5EF4-FFF2-40B4-BE49-F238E27FC236}">
                <a16:creationId xmlns:a16="http://schemas.microsoft.com/office/drawing/2014/main" id="{A2F6AFA8-8FBF-4E59-A138-1A42D7BC3E3D}"/>
              </a:ext>
            </a:extLst>
          </p:cNvPr>
          <p:cNvPicPr>
            <a:picLocks noChangeAspect="1"/>
          </p:cNvPicPr>
          <p:nvPr/>
        </p:nvPicPr>
        <p:blipFill>
          <a:blip r:embed="rId5"/>
          <a:stretch>
            <a:fillRect/>
          </a:stretch>
        </p:blipFill>
        <p:spPr>
          <a:xfrm>
            <a:off x="5070853" y="8481832"/>
            <a:ext cx="2437257" cy="952633"/>
          </a:xfrm>
          <a:prstGeom prst="rect">
            <a:avLst/>
          </a:prstGeom>
        </p:spPr>
      </p:pic>
      <p:pic>
        <p:nvPicPr>
          <p:cNvPr id="9" name="Picture 8">
            <a:extLst>
              <a:ext uri="{FF2B5EF4-FFF2-40B4-BE49-F238E27FC236}">
                <a16:creationId xmlns:a16="http://schemas.microsoft.com/office/drawing/2014/main" id="{93C3004A-6733-47D3-92AF-38A3D654F1D8}"/>
              </a:ext>
            </a:extLst>
          </p:cNvPr>
          <p:cNvPicPr>
            <a:picLocks noChangeAspect="1"/>
          </p:cNvPicPr>
          <p:nvPr/>
        </p:nvPicPr>
        <p:blipFill rotWithShape="1">
          <a:blip r:embed="rId6"/>
          <a:srcRect l="11807" t="9586" r="14707" b="15808"/>
          <a:stretch/>
        </p:blipFill>
        <p:spPr>
          <a:xfrm>
            <a:off x="7672634" y="8481831"/>
            <a:ext cx="2099875" cy="1065927"/>
          </a:xfrm>
          <a:prstGeom prst="rect">
            <a:avLst/>
          </a:prstGeom>
        </p:spPr>
      </p:pic>
      <p:sp>
        <p:nvSpPr>
          <p:cNvPr id="10" name="Rectangle 9">
            <a:extLst>
              <a:ext uri="{FF2B5EF4-FFF2-40B4-BE49-F238E27FC236}">
                <a16:creationId xmlns:a16="http://schemas.microsoft.com/office/drawing/2014/main" id="{B7EA9AD9-8A89-4DA6-8EC9-3A15AB289F04}"/>
              </a:ext>
            </a:extLst>
          </p:cNvPr>
          <p:cNvSpPr/>
          <p:nvPr/>
        </p:nvSpPr>
        <p:spPr>
          <a:xfrm>
            <a:off x="9520185" y="7416769"/>
            <a:ext cx="3483028" cy="707886"/>
          </a:xfrm>
          <a:prstGeom prst="rect">
            <a:avLst/>
          </a:prstGeom>
        </p:spPr>
        <p:txBody>
          <a:bodyPr wrap="square">
            <a:spAutoFit/>
          </a:bodyPr>
          <a:lstStyle/>
          <a:p>
            <a:pPr lvl="0">
              <a:buClr>
                <a:srgbClr val="75AAE5"/>
              </a:buClr>
              <a:buSzPct val="90000"/>
            </a:pPr>
            <a:r>
              <a:rPr lang="en-GB" sz="4000" b="1" dirty="0">
                <a:solidFill>
                  <a:srgbClr val="FFFFFF"/>
                </a:solidFill>
              </a:rPr>
              <a:t>#SEBP2018</a:t>
            </a:r>
          </a:p>
        </p:txBody>
      </p:sp>
    </p:spTree>
    <p:extLst>
      <p:ext uri="{BB962C8B-B14F-4D97-AF65-F5344CB8AC3E}">
        <p14:creationId xmlns:p14="http://schemas.microsoft.com/office/powerpoint/2010/main" val="2292051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D2BB66-4E1F-4DE7-A544-7F1FA1CA1F88}"/>
              </a:ext>
            </a:extLst>
          </p:cNvPr>
          <p:cNvPicPr/>
          <p:nvPr/>
        </p:nvPicPr>
        <p:blipFill rotWithShape="1">
          <a:blip r:embed="rId2">
            <a:extLst>
              <a:ext uri="{28A0092B-C50C-407E-A947-70E740481C1C}">
                <a14:useLocalDpi xmlns:a14="http://schemas.microsoft.com/office/drawing/2010/main" val="0"/>
              </a:ext>
            </a:extLst>
          </a:blip>
          <a:srcRect r="6494" b="13744"/>
          <a:stretch/>
        </p:blipFill>
        <p:spPr bwMode="auto">
          <a:xfrm>
            <a:off x="501277" y="368212"/>
            <a:ext cx="3798046" cy="1536224"/>
          </a:xfrm>
          <a:prstGeom prst="rect">
            <a:avLst/>
          </a:prstGeom>
          <a:noFill/>
          <a:ln>
            <a:noFill/>
          </a:ln>
        </p:spPr>
      </p:pic>
      <p:sp>
        <p:nvSpPr>
          <p:cNvPr id="12" name="Rectangle 11">
            <a:extLst>
              <a:ext uri="{FF2B5EF4-FFF2-40B4-BE49-F238E27FC236}">
                <a16:creationId xmlns:a16="http://schemas.microsoft.com/office/drawing/2014/main" id="{9A4D2089-E7D2-4927-8EA8-6B999AF5A70C}"/>
              </a:ext>
            </a:extLst>
          </p:cNvPr>
          <p:cNvSpPr/>
          <p:nvPr/>
        </p:nvSpPr>
        <p:spPr>
          <a:xfrm>
            <a:off x="1841683" y="3708836"/>
            <a:ext cx="9319846" cy="1169551"/>
          </a:xfrm>
          <a:prstGeom prst="rect">
            <a:avLst/>
          </a:prstGeom>
        </p:spPr>
        <p:txBody>
          <a:bodyPr wrap="square">
            <a:spAutoFit/>
          </a:bodyPr>
          <a:lstStyle/>
          <a:p>
            <a:pPr algn="ctr"/>
            <a:r>
              <a:rPr lang="en-GB" sz="7000" b="1" dirty="0">
                <a:solidFill>
                  <a:prstClr val="white"/>
                </a:solidFill>
                <a:ea typeface="+mj-ea"/>
                <a:cs typeface="+mj-cs"/>
              </a:rPr>
              <a:t>Summary and Close</a:t>
            </a:r>
            <a:endParaRPr lang="en-GB" sz="7000" dirty="0"/>
          </a:p>
        </p:txBody>
      </p:sp>
      <p:sp>
        <p:nvSpPr>
          <p:cNvPr id="14" name="Rectangle 13">
            <a:extLst>
              <a:ext uri="{FF2B5EF4-FFF2-40B4-BE49-F238E27FC236}">
                <a16:creationId xmlns:a16="http://schemas.microsoft.com/office/drawing/2014/main" id="{1C99BBFC-8AE7-4AC8-9938-6B1BA5207B2F}"/>
              </a:ext>
            </a:extLst>
          </p:cNvPr>
          <p:cNvSpPr/>
          <p:nvPr/>
        </p:nvSpPr>
        <p:spPr>
          <a:xfrm>
            <a:off x="123092" y="8277250"/>
            <a:ext cx="9601199" cy="1323439"/>
          </a:xfrm>
          <a:prstGeom prst="rect">
            <a:avLst/>
          </a:prstGeom>
        </p:spPr>
        <p:txBody>
          <a:bodyPr wrap="square">
            <a:spAutoFit/>
          </a:bodyPr>
          <a:lstStyle/>
          <a:p>
            <a:pPr lvl="0">
              <a:buClr>
                <a:srgbClr val="75AAE5"/>
              </a:buClr>
              <a:buSzPct val="90000"/>
            </a:pPr>
            <a:r>
              <a:rPr lang="en-GB" sz="4000" dirty="0">
                <a:solidFill>
                  <a:srgbClr val="FFFFFF"/>
                </a:solidFill>
              </a:rPr>
              <a:t>T/Assistant Chief Constable Alex Murray</a:t>
            </a:r>
          </a:p>
          <a:p>
            <a:pPr lvl="0">
              <a:buClr>
                <a:srgbClr val="75AAE5"/>
              </a:buClr>
              <a:buSzPct val="90000"/>
            </a:pPr>
            <a:r>
              <a:rPr lang="en-GB" sz="4000" dirty="0">
                <a:solidFill>
                  <a:srgbClr val="FFFFFF"/>
                </a:solidFill>
              </a:rPr>
              <a:t>West Midlands Police and Chair, SEBP</a:t>
            </a:r>
          </a:p>
        </p:txBody>
      </p:sp>
      <p:sp>
        <p:nvSpPr>
          <p:cNvPr id="18" name="Rectangle 17">
            <a:extLst>
              <a:ext uri="{FF2B5EF4-FFF2-40B4-BE49-F238E27FC236}">
                <a16:creationId xmlns:a16="http://schemas.microsoft.com/office/drawing/2014/main" id="{F970A8D8-B01E-4E89-A99B-48C9938ED3B2}"/>
              </a:ext>
            </a:extLst>
          </p:cNvPr>
          <p:cNvSpPr/>
          <p:nvPr/>
        </p:nvSpPr>
        <p:spPr>
          <a:xfrm>
            <a:off x="9520185" y="7265990"/>
            <a:ext cx="3483028" cy="707886"/>
          </a:xfrm>
          <a:prstGeom prst="rect">
            <a:avLst/>
          </a:prstGeom>
        </p:spPr>
        <p:txBody>
          <a:bodyPr wrap="square">
            <a:spAutoFit/>
          </a:bodyPr>
          <a:lstStyle/>
          <a:p>
            <a:pPr lvl="0">
              <a:buClr>
                <a:srgbClr val="75AAE5"/>
              </a:buClr>
              <a:buSzPct val="90000"/>
            </a:pPr>
            <a:r>
              <a:rPr lang="en-GB" sz="4000" b="1" dirty="0">
                <a:solidFill>
                  <a:srgbClr val="FFFFFF"/>
                </a:solidFill>
              </a:rPr>
              <a:t>#SEBP2018</a:t>
            </a:r>
          </a:p>
        </p:txBody>
      </p:sp>
    </p:spTree>
    <p:extLst>
      <p:ext uri="{BB962C8B-B14F-4D97-AF65-F5344CB8AC3E}">
        <p14:creationId xmlns:p14="http://schemas.microsoft.com/office/powerpoint/2010/main" val="5664593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D2BB66-4E1F-4DE7-A544-7F1FA1CA1F88}"/>
              </a:ext>
            </a:extLst>
          </p:cNvPr>
          <p:cNvPicPr/>
          <p:nvPr/>
        </p:nvPicPr>
        <p:blipFill rotWithShape="1">
          <a:blip r:embed="rId2">
            <a:extLst>
              <a:ext uri="{28A0092B-C50C-407E-A947-70E740481C1C}">
                <a14:useLocalDpi xmlns:a14="http://schemas.microsoft.com/office/drawing/2010/main" val="0"/>
              </a:ext>
            </a:extLst>
          </a:blip>
          <a:srcRect r="6494" b="13744"/>
          <a:stretch/>
        </p:blipFill>
        <p:spPr bwMode="auto">
          <a:xfrm>
            <a:off x="501277" y="368212"/>
            <a:ext cx="3798046" cy="1536224"/>
          </a:xfrm>
          <a:prstGeom prst="rect">
            <a:avLst/>
          </a:prstGeom>
          <a:noFill/>
          <a:ln>
            <a:noFill/>
          </a:ln>
        </p:spPr>
      </p:pic>
      <p:sp>
        <p:nvSpPr>
          <p:cNvPr id="12" name="Rectangle 11">
            <a:extLst>
              <a:ext uri="{FF2B5EF4-FFF2-40B4-BE49-F238E27FC236}">
                <a16:creationId xmlns:a16="http://schemas.microsoft.com/office/drawing/2014/main" id="{9A4D2089-E7D2-4927-8EA8-6B999AF5A70C}"/>
              </a:ext>
            </a:extLst>
          </p:cNvPr>
          <p:cNvSpPr/>
          <p:nvPr/>
        </p:nvSpPr>
        <p:spPr>
          <a:xfrm>
            <a:off x="1366898" y="2181357"/>
            <a:ext cx="10269416" cy="4093428"/>
          </a:xfrm>
          <a:prstGeom prst="rect">
            <a:avLst/>
          </a:prstGeom>
        </p:spPr>
        <p:txBody>
          <a:bodyPr wrap="square">
            <a:spAutoFit/>
          </a:bodyPr>
          <a:lstStyle/>
          <a:p>
            <a:pPr algn="ctr"/>
            <a:r>
              <a:rPr lang="en-GB" sz="6000" b="1" dirty="0">
                <a:solidFill>
                  <a:prstClr val="white"/>
                </a:solidFill>
                <a:ea typeface="+mj-ea"/>
                <a:cs typeface="+mj-cs"/>
              </a:rPr>
              <a:t>CONFERENCE DINNER</a:t>
            </a:r>
          </a:p>
          <a:p>
            <a:pPr algn="ctr"/>
            <a:r>
              <a:rPr lang="en-GB" sz="5000" dirty="0">
                <a:solidFill>
                  <a:prstClr val="white"/>
                </a:solidFill>
                <a:ea typeface="+mj-ea"/>
                <a:cs typeface="+mj-cs"/>
              </a:rPr>
              <a:t>For those that have booked</a:t>
            </a:r>
          </a:p>
          <a:p>
            <a:pPr algn="ctr"/>
            <a:endParaRPr lang="en-GB" sz="3000" dirty="0">
              <a:solidFill>
                <a:prstClr val="white"/>
              </a:solidFill>
              <a:ea typeface="+mj-ea"/>
              <a:cs typeface="+mj-cs"/>
            </a:endParaRPr>
          </a:p>
          <a:p>
            <a:r>
              <a:rPr lang="en-GB" sz="6000" b="1" dirty="0">
                <a:solidFill>
                  <a:prstClr val="white"/>
                </a:solidFill>
                <a:ea typeface="+mj-ea"/>
                <a:cs typeface="+mj-cs"/>
              </a:rPr>
              <a:t>Welcome drinks – 7.00pm</a:t>
            </a:r>
          </a:p>
          <a:p>
            <a:r>
              <a:rPr lang="en-GB" sz="6000" b="1" dirty="0">
                <a:solidFill>
                  <a:prstClr val="white"/>
                </a:solidFill>
                <a:ea typeface="+mj-ea"/>
                <a:cs typeface="+mj-cs"/>
              </a:rPr>
              <a:t>Dinner service – 7.30pm</a:t>
            </a:r>
            <a:endParaRPr lang="en-GB" sz="6000" dirty="0"/>
          </a:p>
        </p:txBody>
      </p:sp>
      <p:sp>
        <p:nvSpPr>
          <p:cNvPr id="14" name="Rectangle 13">
            <a:extLst>
              <a:ext uri="{FF2B5EF4-FFF2-40B4-BE49-F238E27FC236}">
                <a16:creationId xmlns:a16="http://schemas.microsoft.com/office/drawing/2014/main" id="{1C99BBFC-8AE7-4AC8-9938-6B1BA5207B2F}"/>
              </a:ext>
            </a:extLst>
          </p:cNvPr>
          <p:cNvSpPr/>
          <p:nvPr/>
        </p:nvSpPr>
        <p:spPr>
          <a:xfrm>
            <a:off x="355898" y="6638882"/>
            <a:ext cx="11755201" cy="1323439"/>
          </a:xfrm>
          <a:prstGeom prst="rect">
            <a:avLst/>
          </a:prstGeom>
        </p:spPr>
        <p:txBody>
          <a:bodyPr wrap="square">
            <a:spAutoFit/>
          </a:bodyPr>
          <a:lstStyle/>
          <a:p>
            <a:pPr lvl="0">
              <a:buClr>
                <a:srgbClr val="75AAE5"/>
              </a:buClr>
              <a:buSzPct val="90000"/>
            </a:pPr>
            <a:r>
              <a:rPr lang="en-GB" sz="4000" dirty="0">
                <a:solidFill>
                  <a:srgbClr val="FFFFFF"/>
                </a:solidFill>
              </a:rPr>
              <a:t>Hilton Hotel, </a:t>
            </a:r>
            <a:r>
              <a:rPr lang="en-GB" sz="4000" dirty="0" err="1">
                <a:solidFill>
                  <a:srgbClr val="FFFFFF"/>
                </a:solidFill>
              </a:rPr>
              <a:t>Kents</a:t>
            </a:r>
            <a:r>
              <a:rPr lang="en-GB" sz="4000" dirty="0">
                <a:solidFill>
                  <a:srgbClr val="FFFFFF"/>
                </a:solidFill>
              </a:rPr>
              <a:t> Hill, MK7 6HL</a:t>
            </a:r>
          </a:p>
          <a:p>
            <a:pPr lvl="0">
              <a:buClr>
                <a:srgbClr val="75AAE5"/>
              </a:buClr>
              <a:buSzPct val="90000"/>
            </a:pPr>
            <a:r>
              <a:rPr lang="en-GB" sz="4000" dirty="0">
                <a:solidFill>
                  <a:srgbClr val="FFFFFF"/>
                </a:solidFill>
              </a:rPr>
              <a:t>Please make your own way there</a:t>
            </a:r>
          </a:p>
        </p:txBody>
      </p:sp>
      <p:sp>
        <p:nvSpPr>
          <p:cNvPr id="18" name="Rectangle 17">
            <a:extLst>
              <a:ext uri="{FF2B5EF4-FFF2-40B4-BE49-F238E27FC236}">
                <a16:creationId xmlns:a16="http://schemas.microsoft.com/office/drawing/2014/main" id="{F970A8D8-B01E-4E89-A99B-48C9938ED3B2}"/>
              </a:ext>
            </a:extLst>
          </p:cNvPr>
          <p:cNvSpPr/>
          <p:nvPr/>
        </p:nvSpPr>
        <p:spPr>
          <a:xfrm>
            <a:off x="501277" y="8680677"/>
            <a:ext cx="3483028" cy="707886"/>
          </a:xfrm>
          <a:prstGeom prst="rect">
            <a:avLst/>
          </a:prstGeom>
        </p:spPr>
        <p:txBody>
          <a:bodyPr wrap="square">
            <a:spAutoFit/>
          </a:bodyPr>
          <a:lstStyle/>
          <a:p>
            <a:pPr lvl="0">
              <a:buClr>
                <a:srgbClr val="75AAE5"/>
              </a:buClr>
              <a:buSzPct val="90000"/>
            </a:pPr>
            <a:r>
              <a:rPr lang="en-GB" sz="4000" b="1" dirty="0">
                <a:solidFill>
                  <a:srgbClr val="FFFFFF"/>
                </a:solidFill>
              </a:rPr>
              <a:t>#SEBP2018</a:t>
            </a:r>
          </a:p>
        </p:txBody>
      </p:sp>
    </p:spTree>
    <p:extLst>
      <p:ext uri="{BB962C8B-B14F-4D97-AF65-F5344CB8AC3E}">
        <p14:creationId xmlns:p14="http://schemas.microsoft.com/office/powerpoint/2010/main" val="717197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Content Placeholder 5"/>
          <p:cNvSpPr>
            <a:spLocks noGrp="1"/>
          </p:cNvSpPr>
          <p:nvPr>
            <p:ph idx="4294967295"/>
          </p:nvPr>
        </p:nvSpPr>
        <p:spPr>
          <a:xfrm>
            <a:off x="357674" y="1806423"/>
            <a:ext cx="12287865" cy="6143931"/>
          </a:xfrm>
        </p:spPr>
        <p:txBody>
          <a:bodyPr anchor="ctr"/>
          <a:lstStyle/>
          <a:p>
            <a:pPr marL="0" indent="0" algn="ctr">
              <a:buNone/>
            </a:pPr>
            <a:r>
              <a:rPr lang="en-GB" altLang="en-US" sz="4266" dirty="0"/>
              <a:t>“ What works’ is a quietly radical agenda that is materially increasing the supply of evidence available to decision-makers. I am delighted to see that the public sector is embracing it. ”</a:t>
            </a:r>
          </a:p>
          <a:p>
            <a:pPr marL="0" indent="0" algn="ctr">
              <a:buNone/>
            </a:pPr>
            <a:endParaRPr lang="en-GB" altLang="en-US" sz="4266" dirty="0"/>
          </a:p>
          <a:p>
            <a:pPr marL="0" indent="0" algn="r">
              <a:buNone/>
            </a:pPr>
            <a:endParaRPr lang="en-GB" altLang="en-US" sz="1991" dirty="0"/>
          </a:p>
          <a:p>
            <a:pPr marL="0" indent="0" algn="r">
              <a:buNone/>
            </a:pPr>
            <a:r>
              <a:rPr lang="en-GB" altLang="en-US" sz="1991" dirty="0"/>
              <a:t>Source: Sir Jeremy Haywood, Cabinet Secretary and Head of the Civil Service</a:t>
            </a:r>
            <a:r>
              <a:rPr lang="en-GB" altLang="en-US" sz="1706" dirty="0"/>
              <a:t>.</a:t>
            </a:r>
            <a:endParaRPr lang="en-GB" altLang="en-US" sz="1706" b="1" u="sng" dirty="0"/>
          </a:p>
        </p:txBody>
      </p:sp>
    </p:spTree>
    <p:extLst>
      <p:ext uri="{BB962C8B-B14F-4D97-AF65-F5344CB8AC3E}">
        <p14:creationId xmlns:p14="http://schemas.microsoft.com/office/powerpoint/2010/main" val="1596940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4"/>
          <p:cNvSpPr>
            <a:spLocks noGrp="1"/>
          </p:cNvSpPr>
          <p:nvPr>
            <p:ph type="title"/>
          </p:nvPr>
        </p:nvSpPr>
        <p:spPr>
          <a:xfrm>
            <a:off x="357674" y="1396826"/>
            <a:ext cx="12287865" cy="1023990"/>
          </a:xfrm>
        </p:spPr>
        <p:txBody>
          <a:bodyPr/>
          <a:lstStyle/>
          <a:p>
            <a:pPr lvl="1" algn="ctr"/>
            <a:br>
              <a:rPr lang="en-GB" altLang="en-US" dirty="0"/>
            </a:br>
            <a:r>
              <a:rPr lang="en-GB" altLang="en-US" sz="4550" dirty="0"/>
              <a:t>Workforce</a:t>
            </a:r>
            <a:br>
              <a:rPr lang="en-GB" altLang="en-US" sz="3413" dirty="0"/>
            </a:br>
            <a:endParaRPr lang="en-GB" altLang="en-US" dirty="0"/>
          </a:p>
        </p:txBody>
      </p:sp>
      <p:sp>
        <p:nvSpPr>
          <p:cNvPr id="27652" name="Content Placeholder 5"/>
          <p:cNvSpPr>
            <a:spLocks noGrp="1"/>
          </p:cNvSpPr>
          <p:nvPr>
            <p:ph idx="4294967295"/>
          </p:nvPr>
        </p:nvSpPr>
        <p:spPr>
          <a:xfrm>
            <a:off x="716070" y="2728010"/>
            <a:ext cx="11827070" cy="4505551"/>
          </a:xfrm>
        </p:spPr>
        <p:txBody>
          <a:bodyPr numCol="1" anchor="ctr"/>
          <a:lstStyle/>
          <a:p>
            <a:pPr marL="0" lvl="1" indent="0">
              <a:buNone/>
            </a:pPr>
            <a:r>
              <a:rPr lang="en-GB" altLang="en-US" sz="3413" dirty="0"/>
              <a:t>	</a:t>
            </a:r>
          </a:p>
        </p:txBody>
      </p:sp>
      <p:pic>
        <p:nvPicPr>
          <p:cNvPr id="6" name="Picture 5"/>
          <p:cNvPicPr/>
          <p:nvPr/>
        </p:nvPicPr>
        <p:blipFill rotWithShape="1">
          <a:blip r:embed="rId3"/>
          <a:srcRect l="7987" t="14966" r="56867" b="5609"/>
          <a:stretch/>
        </p:blipFill>
        <p:spPr bwMode="auto">
          <a:xfrm>
            <a:off x="2213653" y="2420816"/>
            <a:ext cx="8575906" cy="58367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3392689"/>
      </p:ext>
    </p:extLst>
  </p:cSld>
  <p:clrMapOvr>
    <a:masterClrMapping/>
  </p:clrMapOvr>
</p:sld>
</file>

<file path=ppt/theme/_rels/themeOverride3.xml.rels><?xml version="1.0" encoding="UTF-8" standalone="yes"?>
<Relationships xmlns="http://schemas.openxmlformats.org/package/2006/relationships"><Relationship Id="rId1" Type="http://schemas.openxmlformats.org/officeDocument/2006/relationships/image" Target="../media/image42.jpeg"/></Relationships>
</file>

<file path=ppt/theme/theme1.xml><?xml version="1.0" encoding="utf-8"?>
<a:theme xmlns:a="http://schemas.openxmlformats.org/drawingml/2006/main" name="OU_Template-opt_v9b">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SI PowerPoint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I PowerPoint Template" id="{E726320D-EF7C-2D40-8E24-B3C67B7792D9}" vid="{4EA22552-6AC6-5E47-A613-655D61D57F2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OU Ripple</Template>
  <TotalTime>6684</TotalTime>
  <Words>3631</Words>
  <Application>Microsoft Office PowerPoint</Application>
  <PresentationFormat>Custom</PresentationFormat>
  <Paragraphs>584</Paragraphs>
  <Slides>77</Slides>
  <Notes>55</Notes>
  <HiddenSlides>0</HiddenSlides>
  <MMClips>1</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1</vt:i4>
      </vt:variant>
      <vt:variant>
        <vt:lpstr>Slide Titles</vt:lpstr>
      </vt:variant>
      <vt:variant>
        <vt:i4>77</vt:i4>
      </vt:variant>
    </vt:vector>
  </HeadingPairs>
  <TitlesOfParts>
    <vt:vector size="96" baseType="lpstr">
      <vt:lpstr>ＭＳ Ｐゴシック</vt:lpstr>
      <vt:lpstr>Apercu</vt:lpstr>
      <vt:lpstr>Arial</vt:lpstr>
      <vt:lpstr>Britannic Bold</vt:lpstr>
      <vt:lpstr>Calibri</vt:lpstr>
      <vt:lpstr>Franklin Gothic Book</vt:lpstr>
      <vt:lpstr>Franklin Gothic Medium</vt:lpstr>
      <vt:lpstr>Futura Medium</vt:lpstr>
      <vt:lpstr>Helvetica</vt:lpstr>
      <vt:lpstr>Lucida Grande</vt:lpstr>
      <vt:lpstr>Times New Roman</vt:lpstr>
      <vt:lpstr>Trebuchet MS</vt:lpstr>
      <vt:lpstr>Wingdings</vt:lpstr>
      <vt:lpstr>OU_Template-opt_v9b</vt:lpstr>
      <vt:lpstr>Default Design</vt:lpstr>
      <vt:lpstr>Blank Presentation</vt:lpstr>
      <vt:lpstr>Office Theme</vt:lpstr>
      <vt:lpstr>CSI PowerPoint Template</vt:lpstr>
      <vt:lpstr>Worksheet</vt:lpstr>
      <vt:lpstr>Ten Evidence-Based Discoveries That Change the Way You Police</vt:lpstr>
      <vt:lpstr>PowerPoint Presentation</vt:lpstr>
      <vt:lpstr>PowerPoint Presentation</vt:lpstr>
      <vt:lpstr>PowerPoint Presentation</vt:lpstr>
      <vt:lpstr>  Society of Evidence Based Policing (SEBP)  Chief Constable Francis Habgood QPM   </vt:lpstr>
      <vt:lpstr>PowerPoint Presentation</vt:lpstr>
      <vt:lpstr>PowerPoint Presentation</vt:lpstr>
      <vt:lpstr>PowerPoint Presentation</vt:lpstr>
      <vt:lpstr> Workforce </vt:lpstr>
      <vt:lpstr> Thames Valley Police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Reduced Crime Harm by 36% Average, per offender, over 2 years after initial arrest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Among the 1349 KPIs, 32 KPIs have been identified for their strong predictive power  </vt:lpstr>
      <vt:lpstr>PowerPoint Presentation</vt:lpstr>
      <vt:lpstr>PowerPoint Presentation</vt:lpstr>
      <vt:lpstr>PowerPoint Presentation</vt:lpstr>
      <vt:lpstr>PowerPoint Presentation</vt:lpstr>
      <vt:lpstr>Society Of Evidence Based Policing</vt:lpstr>
      <vt:lpstr>PowerPoint Presentation</vt:lpstr>
      <vt:lpstr>PowerPoint Presentation</vt:lpstr>
      <vt:lpstr>PowerPoint Presentation</vt:lpstr>
      <vt:lpstr>                       </vt:lpstr>
      <vt:lpstr>For the Super-recognisers </vt:lpstr>
      <vt:lpstr>Policing a Perplexed Society</vt:lpstr>
      <vt:lpstr> 3 Propositions</vt:lpstr>
      <vt:lpstr>4 Cases of ‘Eternal Recurrence’</vt:lpstr>
      <vt:lpstr>PowerPoint Presentation</vt:lpstr>
      <vt:lpstr>2 Visions of EBP</vt:lpstr>
      <vt:lpstr>Crime Prevention Comms</vt:lpstr>
      <vt:lpstr>#Copcat MPS Trial</vt:lpstr>
      <vt:lpstr> Behavioural Crime Prevention</vt:lpstr>
      <vt:lpstr>Technological Change</vt:lpstr>
      <vt:lpstr>Car theft in England and Wales – A Crime Harvest?</vt:lpstr>
      <vt:lpstr> Lessons in Prevention</vt:lpstr>
      <vt:lpstr> Future Crimes Challenges</vt:lpstr>
      <vt:lpstr> 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Open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Paul.Walley</dc:creator>
  <cp:lastModifiedBy>Jackie.Galo</cp:lastModifiedBy>
  <cp:revision>63</cp:revision>
  <cp:lastPrinted>2015-09-29T12:21:36Z</cp:lastPrinted>
  <dcterms:created xsi:type="dcterms:W3CDTF">2015-09-29T09:21:31Z</dcterms:created>
  <dcterms:modified xsi:type="dcterms:W3CDTF">2018-02-28T21:04:59Z</dcterms:modified>
</cp:coreProperties>
</file>