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0"/>
  </p:notesMasterIdLst>
  <p:sldIdLst>
    <p:sldId id="280" r:id="rId4"/>
    <p:sldId id="256" r:id="rId5"/>
    <p:sldId id="277" r:id="rId6"/>
    <p:sldId id="282" r:id="rId7"/>
    <p:sldId id="270" r:id="rId8"/>
    <p:sldId id="266" r:id="rId9"/>
    <p:sldId id="265" r:id="rId10"/>
    <p:sldId id="267" r:id="rId11"/>
    <p:sldId id="274" r:id="rId12"/>
    <p:sldId id="273" r:id="rId13"/>
    <p:sldId id="279" r:id="rId14"/>
    <p:sldId id="259" r:id="rId15"/>
    <p:sldId id="261" r:id="rId16"/>
    <p:sldId id="278" r:id="rId17"/>
    <p:sldId id="281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A9BAC-6CC7-4DDA-9A99-1200E5951103}" type="doc">
      <dgm:prSet loTypeId="urn:microsoft.com/office/officeart/2017/3/layout/HorizontalLabelsTimeline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DE46158-FD67-4984-9B48-222989A17E0E}">
      <dgm:prSet/>
      <dgm:spPr/>
      <dgm:t>
        <a:bodyPr/>
        <a:lstStyle/>
        <a:p>
          <a:pPr>
            <a:defRPr b="1"/>
          </a:pPr>
          <a:r>
            <a:rPr lang="en-US"/>
            <a:t>1998</a:t>
          </a:r>
        </a:p>
      </dgm:t>
    </dgm:pt>
    <dgm:pt modelId="{22A2FC2E-E945-4893-9D2C-E607237B663D}" type="parTrans" cxnId="{A1D73E6F-6B37-4A59-B6B4-35C3A1045951}">
      <dgm:prSet/>
      <dgm:spPr/>
      <dgm:t>
        <a:bodyPr/>
        <a:lstStyle/>
        <a:p>
          <a:endParaRPr lang="en-US"/>
        </a:p>
      </dgm:t>
    </dgm:pt>
    <dgm:pt modelId="{C2DCE790-F30C-4B6D-AF10-F7B1D9AAE3A4}" type="sibTrans" cxnId="{A1D73E6F-6B37-4A59-B6B4-35C3A1045951}">
      <dgm:prSet/>
      <dgm:spPr/>
      <dgm:t>
        <a:bodyPr/>
        <a:lstStyle/>
        <a:p>
          <a:endParaRPr lang="en-US"/>
        </a:p>
      </dgm:t>
    </dgm:pt>
    <dgm:pt modelId="{113D9701-F024-4432-9C78-A2C2A7A5B13E}">
      <dgm:prSet/>
      <dgm:spPr/>
      <dgm:t>
        <a:bodyPr/>
        <a:lstStyle/>
        <a:p>
          <a:r>
            <a:rPr lang="en-US" dirty="0"/>
            <a:t>First Social Anthropologist in HMG</a:t>
          </a:r>
        </a:p>
      </dgm:t>
    </dgm:pt>
    <dgm:pt modelId="{4AF43A86-65DB-4986-ACC8-F09279F07D75}" type="parTrans" cxnId="{EF20B2CF-2F3A-4F3C-B7B8-58706425C24D}">
      <dgm:prSet/>
      <dgm:spPr/>
      <dgm:t>
        <a:bodyPr/>
        <a:lstStyle/>
        <a:p>
          <a:endParaRPr lang="en-US"/>
        </a:p>
      </dgm:t>
    </dgm:pt>
    <dgm:pt modelId="{7D98A71C-6FD3-4E99-B1B6-15196559C99D}" type="sibTrans" cxnId="{EF20B2CF-2F3A-4F3C-B7B8-58706425C24D}">
      <dgm:prSet/>
      <dgm:spPr/>
      <dgm:t>
        <a:bodyPr/>
        <a:lstStyle/>
        <a:p>
          <a:endParaRPr lang="en-US"/>
        </a:p>
      </dgm:t>
    </dgm:pt>
    <dgm:pt modelId="{2747C24C-5FEF-4E1F-BC7D-93CD3854006F}">
      <dgm:prSet/>
      <dgm:spPr/>
      <dgm:t>
        <a:bodyPr/>
        <a:lstStyle/>
        <a:p>
          <a:r>
            <a:rPr lang="en-US"/>
            <a:t>Defence: Information Warfare / social network analysis</a:t>
          </a:r>
        </a:p>
      </dgm:t>
    </dgm:pt>
    <dgm:pt modelId="{1C5357EA-1C7A-4D95-B380-1D93668C2188}" type="parTrans" cxnId="{87A5E635-82C4-4EA2-B6FC-C4BE9C350AB9}">
      <dgm:prSet/>
      <dgm:spPr/>
      <dgm:t>
        <a:bodyPr/>
        <a:lstStyle/>
        <a:p>
          <a:endParaRPr lang="en-US"/>
        </a:p>
      </dgm:t>
    </dgm:pt>
    <dgm:pt modelId="{959F488D-D384-4548-A1D7-BBEA98B39382}" type="sibTrans" cxnId="{87A5E635-82C4-4EA2-B6FC-C4BE9C350AB9}">
      <dgm:prSet/>
      <dgm:spPr/>
      <dgm:t>
        <a:bodyPr/>
        <a:lstStyle/>
        <a:p>
          <a:endParaRPr lang="en-US"/>
        </a:p>
      </dgm:t>
    </dgm:pt>
    <dgm:pt modelId="{77170B09-6138-49E0-9453-28B4F47CF69C}">
      <dgm:prSet/>
      <dgm:spPr/>
      <dgm:t>
        <a:bodyPr/>
        <a:lstStyle/>
        <a:p>
          <a:pPr>
            <a:defRPr b="1"/>
          </a:pPr>
          <a:r>
            <a:rPr lang="en-US"/>
            <a:t>2001</a:t>
          </a:r>
        </a:p>
      </dgm:t>
    </dgm:pt>
    <dgm:pt modelId="{2355D544-F6A5-407B-8348-4A9DB230FC76}" type="parTrans" cxnId="{DC59FA9B-A0F2-40FF-AC8F-4B94A41B3F83}">
      <dgm:prSet/>
      <dgm:spPr/>
      <dgm:t>
        <a:bodyPr/>
        <a:lstStyle/>
        <a:p>
          <a:endParaRPr lang="en-US"/>
        </a:p>
      </dgm:t>
    </dgm:pt>
    <dgm:pt modelId="{597B9712-86E5-44AA-AE2E-EA08471819DB}" type="sibTrans" cxnId="{DC59FA9B-A0F2-40FF-AC8F-4B94A41B3F83}">
      <dgm:prSet/>
      <dgm:spPr/>
      <dgm:t>
        <a:bodyPr/>
        <a:lstStyle/>
        <a:p>
          <a:endParaRPr lang="en-US"/>
        </a:p>
      </dgm:t>
    </dgm:pt>
    <dgm:pt modelId="{669880CE-CCEB-421A-91CA-DA63A9676ECF}">
      <dgm:prSet/>
      <dgm:spPr/>
      <dgm:t>
        <a:bodyPr/>
        <a:lstStyle/>
        <a:p>
          <a:r>
            <a:rPr lang="en-US"/>
            <a:t>Secondment to Cabinet Office</a:t>
          </a:r>
        </a:p>
      </dgm:t>
    </dgm:pt>
    <dgm:pt modelId="{5409D30D-C0EB-4F0C-9222-6D2CE9D8F4B1}" type="parTrans" cxnId="{D240F846-F9EC-4133-9137-1A7FC34D7CE7}">
      <dgm:prSet/>
      <dgm:spPr/>
      <dgm:t>
        <a:bodyPr/>
        <a:lstStyle/>
        <a:p>
          <a:endParaRPr lang="en-US"/>
        </a:p>
      </dgm:t>
    </dgm:pt>
    <dgm:pt modelId="{35DB42C2-03A3-4CE6-A72B-7633CCEFF990}" type="sibTrans" cxnId="{D240F846-F9EC-4133-9137-1A7FC34D7CE7}">
      <dgm:prSet/>
      <dgm:spPr/>
      <dgm:t>
        <a:bodyPr/>
        <a:lstStyle/>
        <a:p>
          <a:endParaRPr lang="en-US"/>
        </a:p>
      </dgm:t>
    </dgm:pt>
    <dgm:pt modelId="{B1C60702-8093-4CC4-85B3-022C1DDAEC1C}">
      <dgm:prSet/>
      <dgm:spPr/>
      <dgm:t>
        <a:bodyPr/>
        <a:lstStyle/>
        <a:p>
          <a:r>
            <a:rPr lang="en-US"/>
            <a:t>&amp; National Capability Head for Human Factors of Info Ops [dstl]</a:t>
          </a:r>
        </a:p>
      </dgm:t>
    </dgm:pt>
    <dgm:pt modelId="{B4FD7AF6-A01F-43E1-AB48-5265426F55D9}" type="parTrans" cxnId="{97B96F64-5A97-4321-B8CB-F93792865156}">
      <dgm:prSet/>
      <dgm:spPr/>
      <dgm:t>
        <a:bodyPr/>
        <a:lstStyle/>
        <a:p>
          <a:endParaRPr lang="en-US"/>
        </a:p>
      </dgm:t>
    </dgm:pt>
    <dgm:pt modelId="{7590F68C-07A5-4D9B-BBC3-64864ED6EB53}" type="sibTrans" cxnId="{97B96F64-5A97-4321-B8CB-F93792865156}">
      <dgm:prSet/>
      <dgm:spPr/>
      <dgm:t>
        <a:bodyPr/>
        <a:lstStyle/>
        <a:p>
          <a:endParaRPr lang="en-US"/>
        </a:p>
      </dgm:t>
    </dgm:pt>
    <dgm:pt modelId="{6C19B8CD-7BEB-4A4A-A5CD-CEB5C54B3E41}">
      <dgm:prSet/>
      <dgm:spPr/>
      <dgm:t>
        <a:bodyPr/>
        <a:lstStyle/>
        <a:p>
          <a:pPr>
            <a:defRPr b="1"/>
          </a:pPr>
          <a:r>
            <a:rPr lang="en-US"/>
            <a:t>2005</a:t>
          </a:r>
        </a:p>
      </dgm:t>
    </dgm:pt>
    <dgm:pt modelId="{920612B4-E2EA-46D5-9CB5-95962F56ED51}" type="parTrans" cxnId="{A512C9D9-648C-40CA-889F-D246E42F6908}">
      <dgm:prSet/>
      <dgm:spPr/>
      <dgm:t>
        <a:bodyPr/>
        <a:lstStyle/>
        <a:p>
          <a:endParaRPr lang="en-US"/>
        </a:p>
      </dgm:t>
    </dgm:pt>
    <dgm:pt modelId="{65C0B74B-AAE7-479A-A7A4-D9C521A08013}" type="sibTrans" cxnId="{A512C9D9-648C-40CA-889F-D246E42F6908}">
      <dgm:prSet/>
      <dgm:spPr/>
      <dgm:t>
        <a:bodyPr/>
        <a:lstStyle/>
        <a:p>
          <a:endParaRPr lang="en-US"/>
        </a:p>
      </dgm:t>
    </dgm:pt>
    <dgm:pt modelId="{BD9FF27C-564D-4527-AA7F-0FFF00B66DA3}">
      <dgm:prSet/>
      <dgm:spPr/>
      <dgm:t>
        <a:bodyPr/>
        <a:lstStyle/>
        <a:p>
          <a:r>
            <a:rPr lang="en-US"/>
            <a:t>Analytic Red LLP consultancy</a:t>
          </a:r>
        </a:p>
      </dgm:t>
    </dgm:pt>
    <dgm:pt modelId="{6C8FBD3A-C6D2-4F17-9F96-F25537FC0A74}" type="parTrans" cxnId="{A1220CE6-7C6B-4D60-A7DA-8E22390F89E0}">
      <dgm:prSet/>
      <dgm:spPr/>
      <dgm:t>
        <a:bodyPr/>
        <a:lstStyle/>
        <a:p>
          <a:endParaRPr lang="en-US"/>
        </a:p>
      </dgm:t>
    </dgm:pt>
    <dgm:pt modelId="{2C0008AF-96D9-4F01-B553-CA6FA0309B39}" type="sibTrans" cxnId="{A1220CE6-7C6B-4D60-A7DA-8E22390F89E0}">
      <dgm:prSet/>
      <dgm:spPr/>
      <dgm:t>
        <a:bodyPr/>
        <a:lstStyle/>
        <a:p>
          <a:endParaRPr lang="en-US"/>
        </a:p>
      </dgm:t>
    </dgm:pt>
    <dgm:pt modelId="{7117997D-7B73-4A56-9949-115FE03D5D45}">
      <dgm:prSet/>
      <dgm:spPr/>
      <dgm:t>
        <a:bodyPr/>
        <a:lstStyle/>
        <a:p>
          <a:r>
            <a:rPr lang="en-US"/>
            <a:t>Contracted by OGDs, [dstl], Bank of England boards</a:t>
          </a:r>
        </a:p>
      </dgm:t>
    </dgm:pt>
    <dgm:pt modelId="{479CF607-286D-40CB-B5CD-86E8EADBF361}" type="parTrans" cxnId="{F230C0A8-8046-444C-9696-0422D6F25A1A}">
      <dgm:prSet/>
      <dgm:spPr/>
      <dgm:t>
        <a:bodyPr/>
        <a:lstStyle/>
        <a:p>
          <a:endParaRPr lang="en-US"/>
        </a:p>
      </dgm:t>
    </dgm:pt>
    <dgm:pt modelId="{913C2692-39C6-4574-9530-993CBDCB585F}" type="sibTrans" cxnId="{F230C0A8-8046-444C-9696-0422D6F25A1A}">
      <dgm:prSet/>
      <dgm:spPr/>
      <dgm:t>
        <a:bodyPr/>
        <a:lstStyle/>
        <a:p>
          <a:endParaRPr lang="en-US"/>
        </a:p>
      </dgm:t>
    </dgm:pt>
    <dgm:pt modelId="{C4EA7FEC-AC11-4EB7-8C90-149B073BD3BC}">
      <dgm:prSet/>
      <dgm:spPr/>
      <dgm:t>
        <a:bodyPr/>
        <a:lstStyle/>
        <a:p>
          <a:pPr>
            <a:defRPr b="1"/>
          </a:pPr>
          <a:r>
            <a:rPr lang="en-US"/>
            <a:t>2010</a:t>
          </a:r>
        </a:p>
      </dgm:t>
    </dgm:pt>
    <dgm:pt modelId="{393CA01E-35DD-4D6A-8C24-E3600EF5E728}" type="parTrans" cxnId="{BF53CA19-7A2B-4BB4-ADF0-8B1150817893}">
      <dgm:prSet/>
      <dgm:spPr/>
      <dgm:t>
        <a:bodyPr/>
        <a:lstStyle/>
        <a:p>
          <a:endParaRPr lang="en-US"/>
        </a:p>
      </dgm:t>
    </dgm:pt>
    <dgm:pt modelId="{22B8F863-4E5E-4439-A093-2120FA5651B2}" type="sibTrans" cxnId="{BF53CA19-7A2B-4BB4-ADF0-8B1150817893}">
      <dgm:prSet/>
      <dgm:spPr/>
      <dgm:t>
        <a:bodyPr/>
        <a:lstStyle/>
        <a:p>
          <a:endParaRPr lang="en-US"/>
        </a:p>
      </dgm:t>
    </dgm:pt>
    <dgm:pt modelId="{175F4E84-0D36-4DF6-9A83-55FCBC661605}">
      <dgm:prSet/>
      <dgm:spPr/>
      <dgm:t>
        <a:bodyPr/>
        <a:lstStyle/>
        <a:p>
          <a:r>
            <a:rPr lang="en-US"/>
            <a:t>University life</a:t>
          </a:r>
        </a:p>
      </dgm:t>
    </dgm:pt>
    <dgm:pt modelId="{6FB41F9A-B7D2-4053-9A64-5D9C28E27988}" type="parTrans" cxnId="{ED8BB065-4272-4CF2-A8F3-EDAF5BB5074E}">
      <dgm:prSet/>
      <dgm:spPr/>
      <dgm:t>
        <a:bodyPr/>
        <a:lstStyle/>
        <a:p>
          <a:endParaRPr lang="en-US"/>
        </a:p>
      </dgm:t>
    </dgm:pt>
    <dgm:pt modelId="{CF76B14D-4F08-41B1-98DB-2F5C3ECBBC78}" type="sibTrans" cxnId="{ED8BB065-4272-4CF2-A8F3-EDAF5BB5074E}">
      <dgm:prSet/>
      <dgm:spPr/>
      <dgm:t>
        <a:bodyPr/>
        <a:lstStyle/>
        <a:p>
          <a:endParaRPr lang="en-US"/>
        </a:p>
      </dgm:t>
    </dgm:pt>
    <dgm:pt modelId="{2F70D8CE-B72F-4265-A06C-115B2FA0A9C3}">
      <dgm:prSet/>
      <dgm:spPr/>
      <dgm:t>
        <a:bodyPr/>
        <a:lstStyle/>
        <a:p>
          <a:r>
            <a:rPr lang="en-US"/>
            <a:t>Research &amp; development</a:t>
          </a:r>
        </a:p>
      </dgm:t>
    </dgm:pt>
    <dgm:pt modelId="{923FB847-4B53-4C35-AA49-523344492652}" type="parTrans" cxnId="{33D9BBE7-0D37-4A3F-8E70-BE0924D926C5}">
      <dgm:prSet/>
      <dgm:spPr/>
      <dgm:t>
        <a:bodyPr/>
        <a:lstStyle/>
        <a:p>
          <a:endParaRPr lang="en-US"/>
        </a:p>
      </dgm:t>
    </dgm:pt>
    <dgm:pt modelId="{E01C0A9D-BABE-4A21-9809-6BD25A7383D5}" type="sibTrans" cxnId="{33D9BBE7-0D37-4A3F-8E70-BE0924D926C5}">
      <dgm:prSet/>
      <dgm:spPr/>
      <dgm:t>
        <a:bodyPr/>
        <a:lstStyle/>
        <a:p>
          <a:endParaRPr lang="en-US"/>
        </a:p>
      </dgm:t>
    </dgm:pt>
    <dgm:pt modelId="{63BD1473-5488-4F6E-8C04-82828C990F9B}">
      <dgm:prSet/>
      <dgm:spPr/>
      <dgm:t>
        <a:bodyPr/>
        <a:lstStyle/>
        <a:p>
          <a:r>
            <a:rPr lang="en-US"/>
            <a:t>Support to elite military units</a:t>
          </a:r>
        </a:p>
      </dgm:t>
    </dgm:pt>
    <dgm:pt modelId="{3D8B007D-C2DE-41BF-89F2-090F4D47D32E}" type="parTrans" cxnId="{CEC087A3-5830-451E-9D28-BA94740C05DF}">
      <dgm:prSet/>
      <dgm:spPr/>
      <dgm:t>
        <a:bodyPr/>
        <a:lstStyle/>
        <a:p>
          <a:endParaRPr lang="en-US"/>
        </a:p>
      </dgm:t>
    </dgm:pt>
    <dgm:pt modelId="{C5732F8E-E834-4948-B11C-A51CE4E39CE6}" type="sibTrans" cxnId="{CEC087A3-5830-451E-9D28-BA94740C05DF}">
      <dgm:prSet/>
      <dgm:spPr/>
      <dgm:t>
        <a:bodyPr/>
        <a:lstStyle/>
        <a:p>
          <a:endParaRPr lang="en-US"/>
        </a:p>
      </dgm:t>
    </dgm:pt>
    <dgm:pt modelId="{4D294099-3102-4BC8-A76E-0BDDC3E34FD3}">
      <dgm:prSet/>
      <dgm:spPr/>
      <dgm:t>
        <a:bodyPr/>
        <a:lstStyle/>
        <a:p>
          <a:r>
            <a:rPr lang="en-US"/>
            <a:t>Tremendous PhD student from Met Police – Dr Paul MacFarlane.</a:t>
          </a:r>
        </a:p>
      </dgm:t>
    </dgm:pt>
    <dgm:pt modelId="{5D30D15A-868D-4B74-B36F-F575DCF547F2}" type="parTrans" cxnId="{62310EA5-9CC5-462D-9BD0-1FF1CA84B907}">
      <dgm:prSet/>
      <dgm:spPr/>
      <dgm:t>
        <a:bodyPr/>
        <a:lstStyle/>
        <a:p>
          <a:endParaRPr lang="en-US"/>
        </a:p>
      </dgm:t>
    </dgm:pt>
    <dgm:pt modelId="{7EF69A43-CFC9-443A-A777-D200AC3DE909}" type="sibTrans" cxnId="{62310EA5-9CC5-462D-9BD0-1FF1CA84B907}">
      <dgm:prSet/>
      <dgm:spPr/>
      <dgm:t>
        <a:bodyPr/>
        <a:lstStyle/>
        <a:p>
          <a:endParaRPr lang="en-US"/>
        </a:p>
      </dgm:t>
    </dgm:pt>
    <dgm:pt modelId="{F90A1871-74D2-419C-8DEF-A793C0C8DE22}" type="pres">
      <dgm:prSet presAssocID="{B72A9BAC-6CC7-4DDA-9A99-1200E5951103}" presName="root" presStyleCnt="0">
        <dgm:presLayoutVars>
          <dgm:chMax/>
          <dgm:chPref/>
          <dgm:animLvl val="lvl"/>
        </dgm:presLayoutVars>
      </dgm:prSet>
      <dgm:spPr/>
    </dgm:pt>
    <dgm:pt modelId="{07757647-F666-407E-AE23-A964445E9223}" type="pres">
      <dgm:prSet presAssocID="{B72A9BAC-6CC7-4DDA-9A99-1200E5951103}" presName="divider" presStyleLbl="fgAcc1" presStyleIdx="0" presStyleCnt="1"/>
      <dgm:spPr/>
    </dgm:pt>
    <dgm:pt modelId="{F68D8C30-D86C-4E3C-B131-D61541288ACB}" type="pres">
      <dgm:prSet presAssocID="{B72A9BAC-6CC7-4DDA-9A99-1200E5951103}" presName="nodes" presStyleCnt="0">
        <dgm:presLayoutVars>
          <dgm:chMax/>
          <dgm:chPref/>
          <dgm:animLvl val="lvl"/>
        </dgm:presLayoutVars>
      </dgm:prSet>
      <dgm:spPr/>
    </dgm:pt>
    <dgm:pt modelId="{3A8725CF-4223-479E-AD37-DC19ADDA1A84}" type="pres">
      <dgm:prSet presAssocID="{7DE46158-FD67-4984-9B48-222989A17E0E}" presName="composite" presStyleCnt="0"/>
      <dgm:spPr/>
    </dgm:pt>
    <dgm:pt modelId="{3DBF1C67-F96F-4CB2-85E0-9DDF7559A4BF}" type="pres">
      <dgm:prSet presAssocID="{7DE46158-FD67-4984-9B48-222989A17E0E}" presName="L1TextContainer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6273B3FA-3BD0-46E1-91D8-AD12E82A88CC}" type="pres">
      <dgm:prSet presAssocID="{7DE46158-FD67-4984-9B48-222989A17E0E}" presName="L2TextContainerWrapper" presStyleCnt="0">
        <dgm:presLayoutVars>
          <dgm:bulletEnabled val="1"/>
        </dgm:presLayoutVars>
      </dgm:prSet>
      <dgm:spPr/>
    </dgm:pt>
    <dgm:pt modelId="{8A58DD34-278D-41E1-B621-FE63F9E9D9F3}" type="pres">
      <dgm:prSet presAssocID="{7DE46158-FD67-4984-9B48-222989A17E0E}" presName="L2TextContainer" presStyleLbl="bgAccFollowNode1" presStyleIdx="0" presStyleCnt="4"/>
      <dgm:spPr/>
    </dgm:pt>
    <dgm:pt modelId="{E1E35056-1EBB-4490-8476-67C0484648CF}" type="pres">
      <dgm:prSet presAssocID="{7DE46158-FD67-4984-9B48-222989A17E0E}" presName="FlexibleEmptyPlaceHolder" presStyleCnt="0"/>
      <dgm:spPr/>
    </dgm:pt>
    <dgm:pt modelId="{FC940EA0-AD12-47D3-B701-B57BB0FE54C1}" type="pres">
      <dgm:prSet presAssocID="{7DE46158-FD67-4984-9B48-222989A17E0E}" presName="ConnectLine" presStyleLbl="sibTrans1D1" presStyleIdx="0" presStyleCnt="4"/>
      <dgm:spPr/>
    </dgm:pt>
    <dgm:pt modelId="{238E00F1-EAF6-4E00-B7AB-7C1F1DFEEC53}" type="pres">
      <dgm:prSet presAssocID="{7DE46158-FD67-4984-9B48-222989A17E0E}" presName="ConnectorPoint" presStyleLbl="node1" presStyleIdx="0" presStyleCnt="4"/>
      <dgm:spPr>
        <a:gradFill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D683FFCC-B9F4-483C-A0BB-FF0186C7F9EB}" type="pres">
      <dgm:prSet presAssocID="{7DE46158-FD67-4984-9B48-222989A17E0E}" presName="EmptyPlaceHolder" presStyleCnt="0"/>
      <dgm:spPr/>
    </dgm:pt>
    <dgm:pt modelId="{E85D33BF-E523-4AEA-9149-82D28CE45F45}" type="pres">
      <dgm:prSet presAssocID="{C2DCE790-F30C-4B6D-AF10-F7B1D9AAE3A4}" presName="spaceBetweenRectangles" presStyleCnt="0"/>
      <dgm:spPr/>
    </dgm:pt>
    <dgm:pt modelId="{DF2C3C1A-960F-4528-BFAC-46A9F1E2AD73}" type="pres">
      <dgm:prSet presAssocID="{77170B09-6138-49E0-9453-28B4F47CF69C}" presName="composite" presStyleCnt="0"/>
      <dgm:spPr/>
    </dgm:pt>
    <dgm:pt modelId="{C2BD5CDA-3C76-46D5-A5B3-4B781A848FD0}" type="pres">
      <dgm:prSet presAssocID="{77170B09-6138-49E0-9453-28B4F47CF69C}" presName="L1TextContainer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B3BE9F5E-32AD-4AB1-9322-2BB28AE5A815}" type="pres">
      <dgm:prSet presAssocID="{77170B09-6138-49E0-9453-28B4F47CF69C}" presName="L2TextContainerWrapper" presStyleCnt="0">
        <dgm:presLayoutVars>
          <dgm:bulletEnabled val="1"/>
        </dgm:presLayoutVars>
      </dgm:prSet>
      <dgm:spPr/>
    </dgm:pt>
    <dgm:pt modelId="{281238BA-F0B0-4C0E-AE0D-7A642B900D32}" type="pres">
      <dgm:prSet presAssocID="{77170B09-6138-49E0-9453-28B4F47CF69C}" presName="L2TextContainer" presStyleLbl="bgAccFollowNode1" presStyleIdx="1" presStyleCnt="4"/>
      <dgm:spPr/>
    </dgm:pt>
    <dgm:pt modelId="{04629FC6-927D-4DEE-B42B-56676ED0523E}" type="pres">
      <dgm:prSet presAssocID="{77170B09-6138-49E0-9453-28B4F47CF69C}" presName="FlexibleEmptyPlaceHolder" presStyleCnt="0"/>
      <dgm:spPr/>
    </dgm:pt>
    <dgm:pt modelId="{28C5E18B-1641-47F9-AB04-8FEE3E4E59F7}" type="pres">
      <dgm:prSet presAssocID="{77170B09-6138-49E0-9453-28B4F47CF69C}" presName="ConnectLine" presStyleLbl="sibTrans1D1" presStyleIdx="1" presStyleCnt="4"/>
      <dgm:spPr/>
    </dgm:pt>
    <dgm:pt modelId="{1C2F8F8F-0136-4C60-9AF2-AF37E5C7855D}" type="pres">
      <dgm:prSet presAssocID="{77170B09-6138-49E0-9453-28B4F47CF69C}" presName="ConnectorPoint" presStyleLbl="node1" presStyleIdx="1" presStyleCnt="4"/>
      <dgm:spPr>
        <a:gradFill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4F20EACD-90A7-4A98-8C71-B45FEBBBAA60}" type="pres">
      <dgm:prSet presAssocID="{77170B09-6138-49E0-9453-28B4F47CF69C}" presName="EmptyPlaceHolder" presStyleCnt="0"/>
      <dgm:spPr/>
    </dgm:pt>
    <dgm:pt modelId="{15BA7282-8AED-4EA0-A0B7-FB3C83DF6AC8}" type="pres">
      <dgm:prSet presAssocID="{597B9712-86E5-44AA-AE2E-EA08471819DB}" presName="spaceBetweenRectangles" presStyleCnt="0"/>
      <dgm:spPr/>
    </dgm:pt>
    <dgm:pt modelId="{D4565427-5D88-4B86-AC71-850EE1074335}" type="pres">
      <dgm:prSet presAssocID="{6C19B8CD-7BEB-4A4A-A5CD-CEB5C54B3E41}" presName="composite" presStyleCnt="0"/>
      <dgm:spPr/>
    </dgm:pt>
    <dgm:pt modelId="{307106B3-BC99-44FB-97B3-C6ECE35317B1}" type="pres">
      <dgm:prSet presAssocID="{6C19B8CD-7BEB-4A4A-A5CD-CEB5C54B3E41}" presName="L1TextContainer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20530696-0F8F-4B4B-8B0A-91EDED318DAA}" type="pres">
      <dgm:prSet presAssocID="{6C19B8CD-7BEB-4A4A-A5CD-CEB5C54B3E41}" presName="L2TextContainerWrapper" presStyleCnt="0">
        <dgm:presLayoutVars>
          <dgm:bulletEnabled val="1"/>
        </dgm:presLayoutVars>
      </dgm:prSet>
      <dgm:spPr/>
    </dgm:pt>
    <dgm:pt modelId="{B51A6249-AC2A-4EB0-98B5-6B8D3D54E20E}" type="pres">
      <dgm:prSet presAssocID="{6C19B8CD-7BEB-4A4A-A5CD-CEB5C54B3E41}" presName="L2TextContainer" presStyleLbl="bgAccFollowNode1" presStyleIdx="2" presStyleCnt="4"/>
      <dgm:spPr/>
    </dgm:pt>
    <dgm:pt modelId="{888ABA38-A044-4B22-93D9-75DE575B98AA}" type="pres">
      <dgm:prSet presAssocID="{6C19B8CD-7BEB-4A4A-A5CD-CEB5C54B3E41}" presName="FlexibleEmptyPlaceHolder" presStyleCnt="0"/>
      <dgm:spPr/>
    </dgm:pt>
    <dgm:pt modelId="{9DEE9BA8-EA24-40D1-B7F7-3C4E10CA83B1}" type="pres">
      <dgm:prSet presAssocID="{6C19B8CD-7BEB-4A4A-A5CD-CEB5C54B3E41}" presName="ConnectLine" presStyleLbl="sibTrans1D1" presStyleIdx="2" presStyleCnt="4"/>
      <dgm:spPr/>
    </dgm:pt>
    <dgm:pt modelId="{9F70E653-3379-47DC-AC90-BBDB769129AD}" type="pres">
      <dgm:prSet presAssocID="{6C19B8CD-7BEB-4A4A-A5CD-CEB5C54B3E41}" presName="ConnectorPoint" presStyleLbl="node1" presStyleIdx="2" presStyleCnt="4"/>
      <dgm:spPr>
        <a:gradFill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637C6278-4E9A-4FEF-98B1-ECAC06542F6A}" type="pres">
      <dgm:prSet presAssocID="{6C19B8CD-7BEB-4A4A-A5CD-CEB5C54B3E41}" presName="EmptyPlaceHolder" presStyleCnt="0"/>
      <dgm:spPr/>
    </dgm:pt>
    <dgm:pt modelId="{8537C8D2-F080-4D63-A94F-916B776912D0}" type="pres">
      <dgm:prSet presAssocID="{65C0B74B-AAE7-479A-A7A4-D9C521A08013}" presName="spaceBetweenRectangles" presStyleCnt="0"/>
      <dgm:spPr/>
    </dgm:pt>
    <dgm:pt modelId="{DA27DE6F-3E4E-4146-8AAE-819F46428F09}" type="pres">
      <dgm:prSet presAssocID="{C4EA7FEC-AC11-4EB7-8C90-149B073BD3BC}" presName="composite" presStyleCnt="0"/>
      <dgm:spPr/>
    </dgm:pt>
    <dgm:pt modelId="{8D5B6A1E-95AC-405A-B51A-8A6632390B27}" type="pres">
      <dgm:prSet presAssocID="{C4EA7FEC-AC11-4EB7-8C90-149B073BD3BC}" presName="L1TextContainer" presStyleLbl="alignNode1" presStyleIdx="3" presStyleCnt="4">
        <dgm:presLayoutVars>
          <dgm:chMax val="1"/>
          <dgm:chPref val="1"/>
          <dgm:bulletEnabled val="1"/>
        </dgm:presLayoutVars>
      </dgm:prSet>
      <dgm:spPr/>
    </dgm:pt>
    <dgm:pt modelId="{AD511387-DFE8-4A15-8B13-EC3765D4507A}" type="pres">
      <dgm:prSet presAssocID="{C4EA7FEC-AC11-4EB7-8C90-149B073BD3BC}" presName="L2TextContainerWrapper" presStyleCnt="0">
        <dgm:presLayoutVars>
          <dgm:bulletEnabled val="1"/>
        </dgm:presLayoutVars>
      </dgm:prSet>
      <dgm:spPr/>
    </dgm:pt>
    <dgm:pt modelId="{0676635C-CA38-4282-B844-441CE66B657C}" type="pres">
      <dgm:prSet presAssocID="{C4EA7FEC-AC11-4EB7-8C90-149B073BD3BC}" presName="L2TextContainer" presStyleLbl="bgAccFollowNode1" presStyleIdx="3" presStyleCnt="4"/>
      <dgm:spPr/>
    </dgm:pt>
    <dgm:pt modelId="{7037D2B4-BC16-440B-978F-449E9561E139}" type="pres">
      <dgm:prSet presAssocID="{C4EA7FEC-AC11-4EB7-8C90-149B073BD3BC}" presName="FlexibleEmptyPlaceHolder" presStyleCnt="0"/>
      <dgm:spPr/>
    </dgm:pt>
    <dgm:pt modelId="{CBBECB75-C054-4A50-9F90-E25D0F1FCE87}" type="pres">
      <dgm:prSet presAssocID="{C4EA7FEC-AC11-4EB7-8C90-149B073BD3BC}" presName="ConnectLine" presStyleLbl="sibTrans1D1" presStyleIdx="3" presStyleCnt="4"/>
      <dgm:spPr/>
    </dgm:pt>
    <dgm:pt modelId="{8AA6A4BA-DC68-4644-A990-763B6517D9B3}" type="pres">
      <dgm:prSet presAssocID="{C4EA7FEC-AC11-4EB7-8C90-149B073BD3BC}" presName="ConnectorPoint" presStyleLbl="node1" presStyleIdx="3" presStyleCnt="4"/>
      <dgm:spPr>
        <a:gradFill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9090CA7D-F599-45FB-82F1-2C38F2A433FB}" type="pres">
      <dgm:prSet presAssocID="{C4EA7FEC-AC11-4EB7-8C90-149B073BD3BC}" presName="EmptyPlaceHolder" presStyleCnt="0"/>
      <dgm:spPr/>
    </dgm:pt>
  </dgm:ptLst>
  <dgm:cxnLst>
    <dgm:cxn modelId="{BF53CA19-7A2B-4BB4-ADF0-8B1150817893}" srcId="{B72A9BAC-6CC7-4DDA-9A99-1200E5951103}" destId="{C4EA7FEC-AC11-4EB7-8C90-149B073BD3BC}" srcOrd="3" destOrd="0" parTransId="{393CA01E-35DD-4D6A-8C24-E3600EF5E728}" sibTransId="{22B8F863-4E5E-4439-A093-2120FA5651B2}"/>
    <dgm:cxn modelId="{87A5E635-82C4-4EA2-B6FC-C4BE9C350AB9}" srcId="{113D9701-F024-4432-9C78-A2C2A7A5B13E}" destId="{2747C24C-5FEF-4E1F-BC7D-93CD3854006F}" srcOrd="0" destOrd="0" parTransId="{1C5357EA-1C7A-4D95-B380-1D93668C2188}" sibTransId="{959F488D-D384-4548-A1D7-BBEA98B39382}"/>
    <dgm:cxn modelId="{ED7CCF3E-D948-4AAF-A550-3BBCACBCA6BC}" type="presOf" srcId="{77170B09-6138-49E0-9453-28B4F47CF69C}" destId="{C2BD5CDA-3C76-46D5-A5B3-4B781A848FD0}" srcOrd="0" destOrd="0" presId="urn:microsoft.com/office/officeart/2017/3/layout/HorizontalLabelsTimeline"/>
    <dgm:cxn modelId="{97B96F64-5A97-4321-B8CB-F93792865156}" srcId="{669880CE-CCEB-421A-91CA-DA63A9676ECF}" destId="{B1C60702-8093-4CC4-85B3-022C1DDAEC1C}" srcOrd="0" destOrd="0" parTransId="{B4FD7AF6-A01F-43E1-AB48-5265426F55D9}" sibTransId="{7590F68C-07A5-4D9B-BBC3-64864ED6EB53}"/>
    <dgm:cxn modelId="{EAF27864-552A-40FF-AD1F-3B3E336310A6}" type="presOf" srcId="{B72A9BAC-6CC7-4DDA-9A99-1200E5951103}" destId="{F90A1871-74D2-419C-8DEF-A793C0C8DE22}" srcOrd="0" destOrd="0" presId="urn:microsoft.com/office/officeart/2017/3/layout/HorizontalLabelsTimeline"/>
    <dgm:cxn modelId="{ED8BB065-4272-4CF2-A8F3-EDAF5BB5074E}" srcId="{C4EA7FEC-AC11-4EB7-8C90-149B073BD3BC}" destId="{175F4E84-0D36-4DF6-9A83-55FCBC661605}" srcOrd="0" destOrd="0" parTransId="{6FB41F9A-B7D2-4053-9A64-5D9C28E27988}" sibTransId="{CF76B14D-4F08-41B1-98DB-2F5C3ECBBC78}"/>
    <dgm:cxn modelId="{D240F846-F9EC-4133-9137-1A7FC34D7CE7}" srcId="{77170B09-6138-49E0-9453-28B4F47CF69C}" destId="{669880CE-CCEB-421A-91CA-DA63A9676ECF}" srcOrd="0" destOrd="0" parTransId="{5409D30D-C0EB-4F0C-9222-6D2CE9D8F4B1}" sibTransId="{35DB42C2-03A3-4CE6-A72B-7633CCEFF990}"/>
    <dgm:cxn modelId="{5820634A-0390-4D56-A0BE-F628A8BD02E2}" type="presOf" srcId="{C4EA7FEC-AC11-4EB7-8C90-149B073BD3BC}" destId="{8D5B6A1E-95AC-405A-B51A-8A6632390B27}" srcOrd="0" destOrd="0" presId="urn:microsoft.com/office/officeart/2017/3/layout/HorizontalLabelsTimeline"/>
    <dgm:cxn modelId="{A1D73E6F-6B37-4A59-B6B4-35C3A1045951}" srcId="{B72A9BAC-6CC7-4DDA-9A99-1200E5951103}" destId="{7DE46158-FD67-4984-9B48-222989A17E0E}" srcOrd="0" destOrd="0" parTransId="{22A2FC2E-E945-4893-9D2C-E607237B663D}" sibTransId="{C2DCE790-F30C-4B6D-AF10-F7B1D9AAE3A4}"/>
    <dgm:cxn modelId="{C2C3FD57-6F3C-4A06-B01C-2646267F6F5D}" type="presOf" srcId="{B1C60702-8093-4CC4-85B3-022C1DDAEC1C}" destId="{281238BA-F0B0-4C0E-AE0D-7A642B900D32}" srcOrd="0" destOrd="1" presId="urn:microsoft.com/office/officeart/2017/3/layout/HorizontalLabelsTimeline"/>
    <dgm:cxn modelId="{A8855378-091C-4F94-86E7-3A313FBC2311}" type="presOf" srcId="{175F4E84-0D36-4DF6-9A83-55FCBC661605}" destId="{0676635C-CA38-4282-B844-441CE66B657C}" srcOrd="0" destOrd="0" presId="urn:microsoft.com/office/officeart/2017/3/layout/HorizontalLabelsTimeline"/>
    <dgm:cxn modelId="{7E4BA182-B8B1-41CB-A2ED-6C438C8B9DE4}" type="presOf" srcId="{7117997D-7B73-4A56-9949-115FE03D5D45}" destId="{B51A6249-AC2A-4EB0-98B5-6B8D3D54E20E}" srcOrd="0" destOrd="1" presId="urn:microsoft.com/office/officeart/2017/3/layout/HorizontalLabelsTimeline"/>
    <dgm:cxn modelId="{F860AC83-529D-40BA-8162-76DD31E0306A}" type="presOf" srcId="{BD9FF27C-564D-4527-AA7F-0FFF00B66DA3}" destId="{B51A6249-AC2A-4EB0-98B5-6B8D3D54E20E}" srcOrd="0" destOrd="0" presId="urn:microsoft.com/office/officeart/2017/3/layout/HorizontalLabelsTimeline"/>
    <dgm:cxn modelId="{DC59FA9B-A0F2-40FF-AC8F-4B94A41B3F83}" srcId="{B72A9BAC-6CC7-4DDA-9A99-1200E5951103}" destId="{77170B09-6138-49E0-9453-28B4F47CF69C}" srcOrd="1" destOrd="0" parTransId="{2355D544-F6A5-407B-8348-4A9DB230FC76}" sibTransId="{597B9712-86E5-44AA-AE2E-EA08471819DB}"/>
    <dgm:cxn modelId="{CEC087A3-5830-451E-9D28-BA94740C05DF}" srcId="{175F4E84-0D36-4DF6-9A83-55FCBC661605}" destId="{63BD1473-5488-4F6E-8C04-82828C990F9B}" srcOrd="1" destOrd="0" parTransId="{3D8B007D-C2DE-41BF-89F2-090F4D47D32E}" sibTransId="{C5732F8E-E834-4948-B11C-A51CE4E39CE6}"/>
    <dgm:cxn modelId="{62310EA5-9CC5-462D-9BD0-1FF1CA84B907}" srcId="{175F4E84-0D36-4DF6-9A83-55FCBC661605}" destId="{4D294099-3102-4BC8-A76E-0BDDC3E34FD3}" srcOrd="2" destOrd="0" parTransId="{5D30D15A-868D-4B74-B36F-F575DCF547F2}" sibTransId="{7EF69A43-CFC9-443A-A777-D200AC3DE909}"/>
    <dgm:cxn modelId="{F230C0A8-8046-444C-9696-0422D6F25A1A}" srcId="{BD9FF27C-564D-4527-AA7F-0FFF00B66DA3}" destId="{7117997D-7B73-4A56-9949-115FE03D5D45}" srcOrd="0" destOrd="0" parTransId="{479CF607-286D-40CB-B5CD-86E8EADBF361}" sibTransId="{913C2692-39C6-4574-9530-993CBDCB585F}"/>
    <dgm:cxn modelId="{CB8CDBB3-4543-4DEC-835B-14EB016F01AD}" type="presOf" srcId="{7DE46158-FD67-4984-9B48-222989A17E0E}" destId="{3DBF1C67-F96F-4CB2-85E0-9DDF7559A4BF}" srcOrd="0" destOrd="0" presId="urn:microsoft.com/office/officeart/2017/3/layout/HorizontalLabelsTimeline"/>
    <dgm:cxn modelId="{E69C05C0-61DC-48C4-85D6-15F4122F7352}" type="presOf" srcId="{63BD1473-5488-4F6E-8C04-82828C990F9B}" destId="{0676635C-CA38-4282-B844-441CE66B657C}" srcOrd="0" destOrd="2" presId="urn:microsoft.com/office/officeart/2017/3/layout/HorizontalLabelsTimeline"/>
    <dgm:cxn modelId="{1F85B4C8-0DDF-4ECA-AAA3-D4F175B92BDF}" type="presOf" srcId="{669880CE-CCEB-421A-91CA-DA63A9676ECF}" destId="{281238BA-F0B0-4C0E-AE0D-7A642B900D32}" srcOrd="0" destOrd="0" presId="urn:microsoft.com/office/officeart/2017/3/layout/HorizontalLabelsTimeline"/>
    <dgm:cxn modelId="{EF20B2CF-2F3A-4F3C-B7B8-58706425C24D}" srcId="{7DE46158-FD67-4984-9B48-222989A17E0E}" destId="{113D9701-F024-4432-9C78-A2C2A7A5B13E}" srcOrd="0" destOrd="0" parTransId="{4AF43A86-65DB-4986-ACC8-F09279F07D75}" sibTransId="{7D98A71C-6FD3-4E99-B1B6-15196559C99D}"/>
    <dgm:cxn modelId="{A512C9D9-648C-40CA-889F-D246E42F6908}" srcId="{B72A9BAC-6CC7-4DDA-9A99-1200E5951103}" destId="{6C19B8CD-7BEB-4A4A-A5CD-CEB5C54B3E41}" srcOrd="2" destOrd="0" parTransId="{920612B4-E2EA-46D5-9CB5-95962F56ED51}" sibTransId="{65C0B74B-AAE7-479A-A7A4-D9C521A08013}"/>
    <dgm:cxn modelId="{A1220CE6-7C6B-4D60-A7DA-8E22390F89E0}" srcId="{6C19B8CD-7BEB-4A4A-A5CD-CEB5C54B3E41}" destId="{BD9FF27C-564D-4527-AA7F-0FFF00B66DA3}" srcOrd="0" destOrd="0" parTransId="{6C8FBD3A-C6D2-4F17-9F96-F25537FC0A74}" sibTransId="{2C0008AF-96D9-4F01-B553-CA6FA0309B39}"/>
    <dgm:cxn modelId="{33D9BBE7-0D37-4A3F-8E70-BE0924D926C5}" srcId="{175F4E84-0D36-4DF6-9A83-55FCBC661605}" destId="{2F70D8CE-B72F-4265-A06C-115B2FA0A9C3}" srcOrd="0" destOrd="0" parTransId="{923FB847-4B53-4C35-AA49-523344492652}" sibTransId="{E01C0A9D-BABE-4A21-9809-6BD25A7383D5}"/>
    <dgm:cxn modelId="{6A075FF5-36C7-4EB8-AE62-A613C5FC6602}" type="presOf" srcId="{2747C24C-5FEF-4E1F-BC7D-93CD3854006F}" destId="{8A58DD34-278D-41E1-B621-FE63F9E9D9F3}" srcOrd="0" destOrd="1" presId="urn:microsoft.com/office/officeart/2017/3/layout/HorizontalLabelsTimeline"/>
    <dgm:cxn modelId="{7E3480F5-E06B-4C1A-9839-E06F16FF0299}" type="presOf" srcId="{2F70D8CE-B72F-4265-A06C-115B2FA0A9C3}" destId="{0676635C-CA38-4282-B844-441CE66B657C}" srcOrd="0" destOrd="1" presId="urn:microsoft.com/office/officeart/2017/3/layout/HorizontalLabelsTimeline"/>
    <dgm:cxn modelId="{FECFA2F6-D646-4E29-A875-EA9453530BDD}" type="presOf" srcId="{113D9701-F024-4432-9C78-A2C2A7A5B13E}" destId="{8A58DD34-278D-41E1-B621-FE63F9E9D9F3}" srcOrd="0" destOrd="0" presId="urn:microsoft.com/office/officeart/2017/3/layout/HorizontalLabelsTimeline"/>
    <dgm:cxn modelId="{3533A0FB-2120-437F-9D5B-17352209EA4A}" type="presOf" srcId="{4D294099-3102-4BC8-A76E-0BDDC3E34FD3}" destId="{0676635C-CA38-4282-B844-441CE66B657C}" srcOrd="0" destOrd="3" presId="urn:microsoft.com/office/officeart/2017/3/layout/HorizontalLabelsTimeline"/>
    <dgm:cxn modelId="{55BED6FC-AD23-4389-B6C9-0DF45F48851A}" type="presOf" srcId="{6C19B8CD-7BEB-4A4A-A5CD-CEB5C54B3E41}" destId="{307106B3-BC99-44FB-97B3-C6ECE35317B1}" srcOrd="0" destOrd="0" presId="urn:microsoft.com/office/officeart/2017/3/layout/HorizontalLabelsTimeline"/>
    <dgm:cxn modelId="{200F86BF-238C-4B73-861D-217BA0787B6E}" type="presParOf" srcId="{F90A1871-74D2-419C-8DEF-A793C0C8DE22}" destId="{07757647-F666-407E-AE23-A964445E9223}" srcOrd="0" destOrd="0" presId="urn:microsoft.com/office/officeart/2017/3/layout/HorizontalLabelsTimeline"/>
    <dgm:cxn modelId="{36A1D51C-6CE2-4AE3-8B07-05C6E7D3C0C7}" type="presParOf" srcId="{F90A1871-74D2-419C-8DEF-A793C0C8DE22}" destId="{F68D8C30-D86C-4E3C-B131-D61541288ACB}" srcOrd="1" destOrd="0" presId="urn:microsoft.com/office/officeart/2017/3/layout/HorizontalLabelsTimeline"/>
    <dgm:cxn modelId="{1F870A1B-490B-47E7-871F-18A10D0D9063}" type="presParOf" srcId="{F68D8C30-D86C-4E3C-B131-D61541288ACB}" destId="{3A8725CF-4223-479E-AD37-DC19ADDA1A84}" srcOrd="0" destOrd="0" presId="urn:microsoft.com/office/officeart/2017/3/layout/HorizontalLabelsTimeline"/>
    <dgm:cxn modelId="{FF128552-DE49-41C3-B032-551891E4186C}" type="presParOf" srcId="{3A8725CF-4223-479E-AD37-DC19ADDA1A84}" destId="{3DBF1C67-F96F-4CB2-85E0-9DDF7559A4BF}" srcOrd="0" destOrd="0" presId="urn:microsoft.com/office/officeart/2017/3/layout/HorizontalLabelsTimeline"/>
    <dgm:cxn modelId="{C77286EA-3E96-4D8A-89A3-B0DACD8F56A7}" type="presParOf" srcId="{3A8725CF-4223-479E-AD37-DC19ADDA1A84}" destId="{6273B3FA-3BD0-46E1-91D8-AD12E82A88CC}" srcOrd="1" destOrd="0" presId="urn:microsoft.com/office/officeart/2017/3/layout/HorizontalLabelsTimeline"/>
    <dgm:cxn modelId="{EAE26766-0741-464E-B465-29C90011D1D7}" type="presParOf" srcId="{6273B3FA-3BD0-46E1-91D8-AD12E82A88CC}" destId="{8A58DD34-278D-41E1-B621-FE63F9E9D9F3}" srcOrd="0" destOrd="0" presId="urn:microsoft.com/office/officeart/2017/3/layout/HorizontalLabelsTimeline"/>
    <dgm:cxn modelId="{DDA08D8A-6004-416D-9541-AD2662978030}" type="presParOf" srcId="{6273B3FA-3BD0-46E1-91D8-AD12E82A88CC}" destId="{E1E35056-1EBB-4490-8476-67C0484648CF}" srcOrd="1" destOrd="0" presId="urn:microsoft.com/office/officeart/2017/3/layout/HorizontalLabelsTimeline"/>
    <dgm:cxn modelId="{D42C5016-8F1B-4AAC-BE3B-3F4A55C621F0}" type="presParOf" srcId="{3A8725CF-4223-479E-AD37-DC19ADDA1A84}" destId="{FC940EA0-AD12-47D3-B701-B57BB0FE54C1}" srcOrd="2" destOrd="0" presId="urn:microsoft.com/office/officeart/2017/3/layout/HorizontalLabelsTimeline"/>
    <dgm:cxn modelId="{55D648E5-5296-4C8D-BB47-54558658B61A}" type="presParOf" srcId="{3A8725CF-4223-479E-AD37-DC19ADDA1A84}" destId="{238E00F1-EAF6-4E00-B7AB-7C1F1DFEEC53}" srcOrd="3" destOrd="0" presId="urn:microsoft.com/office/officeart/2017/3/layout/HorizontalLabelsTimeline"/>
    <dgm:cxn modelId="{4F621AE7-DB7C-4113-B4E6-82F0D6467FAD}" type="presParOf" srcId="{3A8725CF-4223-479E-AD37-DC19ADDA1A84}" destId="{D683FFCC-B9F4-483C-A0BB-FF0186C7F9EB}" srcOrd="4" destOrd="0" presId="urn:microsoft.com/office/officeart/2017/3/layout/HorizontalLabelsTimeline"/>
    <dgm:cxn modelId="{8F8DCA94-353B-4F94-A3DA-7E6F64140C6E}" type="presParOf" srcId="{F68D8C30-D86C-4E3C-B131-D61541288ACB}" destId="{E85D33BF-E523-4AEA-9149-82D28CE45F45}" srcOrd="1" destOrd="0" presId="urn:microsoft.com/office/officeart/2017/3/layout/HorizontalLabelsTimeline"/>
    <dgm:cxn modelId="{B90204E8-6D26-40EC-9A9D-8C50C1F769AB}" type="presParOf" srcId="{F68D8C30-D86C-4E3C-B131-D61541288ACB}" destId="{DF2C3C1A-960F-4528-BFAC-46A9F1E2AD73}" srcOrd="2" destOrd="0" presId="urn:microsoft.com/office/officeart/2017/3/layout/HorizontalLabelsTimeline"/>
    <dgm:cxn modelId="{B0012E50-24F0-45C5-8465-15C4342CB92C}" type="presParOf" srcId="{DF2C3C1A-960F-4528-BFAC-46A9F1E2AD73}" destId="{C2BD5CDA-3C76-46D5-A5B3-4B781A848FD0}" srcOrd="0" destOrd="0" presId="urn:microsoft.com/office/officeart/2017/3/layout/HorizontalLabelsTimeline"/>
    <dgm:cxn modelId="{F7942566-CA1A-4BEB-BCB9-9264C575BA0D}" type="presParOf" srcId="{DF2C3C1A-960F-4528-BFAC-46A9F1E2AD73}" destId="{B3BE9F5E-32AD-4AB1-9322-2BB28AE5A815}" srcOrd="1" destOrd="0" presId="urn:microsoft.com/office/officeart/2017/3/layout/HorizontalLabelsTimeline"/>
    <dgm:cxn modelId="{586BE38A-BFAB-4362-841A-8BDEEF277F04}" type="presParOf" srcId="{B3BE9F5E-32AD-4AB1-9322-2BB28AE5A815}" destId="{281238BA-F0B0-4C0E-AE0D-7A642B900D32}" srcOrd="0" destOrd="0" presId="urn:microsoft.com/office/officeart/2017/3/layout/HorizontalLabelsTimeline"/>
    <dgm:cxn modelId="{5DFFE7A7-D571-421D-9FED-2D4916C94F31}" type="presParOf" srcId="{B3BE9F5E-32AD-4AB1-9322-2BB28AE5A815}" destId="{04629FC6-927D-4DEE-B42B-56676ED0523E}" srcOrd="1" destOrd="0" presId="urn:microsoft.com/office/officeart/2017/3/layout/HorizontalLabelsTimeline"/>
    <dgm:cxn modelId="{0E0B119C-4E81-493A-94AA-1D1FDEB24EE2}" type="presParOf" srcId="{DF2C3C1A-960F-4528-BFAC-46A9F1E2AD73}" destId="{28C5E18B-1641-47F9-AB04-8FEE3E4E59F7}" srcOrd="2" destOrd="0" presId="urn:microsoft.com/office/officeart/2017/3/layout/HorizontalLabelsTimeline"/>
    <dgm:cxn modelId="{56093F5B-F721-4F71-AF78-0C6B52A433E6}" type="presParOf" srcId="{DF2C3C1A-960F-4528-BFAC-46A9F1E2AD73}" destId="{1C2F8F8F-0136-4C60-9AF2-AF37E5C7855D}" srcOrd="3" destOrd="0" presId="urn:microsoft.com/office/officeart/2017/3/layout/HorizontalLabelsTimeline"/>
    <dgm:cxn modelId="{A4E96047-6438-45C3-A9FB-0CD8C96F649B}" type="presParOf" srcId="{DF2C3C1A-960F-4528-BFAC-46A9F1E2AD73}" destId="{4F20EACD-90A7-4A98-8C71-B45FEBBBAA60}" srcOrd="4" destOrd="0" presId="urn:microsoft.com/office/officeart/2017/3/layout/HorizontalLabelsTimeline"/>
    <dgm:cxn modelId="{6B855088-3CA6-4BE8-9B5C-AF04DE1E2441}" type="presParOf" srcId="{F68D8C30-D86C-4E3C-B131-D61541288ACB}" destId="{15BA7282-8AED-4EA0-A0B7-FB3C83DF6AC8}" srcOrd="3" destOrd="0" presId="urn:microsoft.com/office/officeart/2017/3/layout/HorizontalLabelsTimeline"/>
    <dgm:cxn modelId="{DBB32D46-8358-4F12-BEAD-62BF2EAD9E9F}" type="presParOf" srcId="{F68D8C30-D86C-4E3C-B131-D61541288ACB}" destId="{D4565427-5D88-4B86-AC71-850EE1074335}" srcOrd="4" destOrd="0" presId="urn:microsoft.com/office/officeart/2017/3/layout/HorizontalLabelsTimeline"/>
    <dgm:cxn modelId="{6E14D07F-3F6B-4571-B3F4-C4570678C961}" type="presParOf" srcId="{D4565427-5D88-4B86-AC71-850EE1074335}" destId="{307106B3-BC99-44FB-97B3-C6ECE35317B1}" srcOrd="0" destOrd="0" presId="urn:microsoft.com/office/officeart/2017/3/layout/HorizontalLabelsTimeline"/>
    <dgm:cxn modelId="{E918D5FD-52BF-42CE-9BF5-3316D93F1AE5}" type="presParOf" srcId="{D4565427-5D88-4B86-AC71-850EE1074335}" destId="{20530696-0F8F-4B4B-8B0A-91EDED318DAA}" srcOrd="1" destOrd="0" presId="urn:microsoft.com/office/officeart/2017/3/layout/HorizontalLabelsTimeline"/>
    <dgm:cxn modelId="{4D67E41C-3D5C-4905-B8A8-AFEAB801DE08}" type="presParOf" srcId="{20530696-0F8F-4B4B-8B0A-91EDED318DAA}" destId="{B51A6249-AC2A-4EB0-98B5-6B8D3D54E20E}" srcOrd="0" destOrd="0" presId="urn:microsoft.com/office/officeart/2017/3/layout/HorizontalLabelsTimeline"/>
    <dgm:cxn modelId="{13E392CF-56B4-4949-98EA-DCB22D30C0DE}" type="presParOf" srcId="{20530696-0F8F-4B4B-8B0A-91EDED318DAA}" destId="{888ABA38-A044-4B22-93D9-75DE575B98AA}" srcOrd="1" destOrd="0" presId="urn:microsoft.com/office/officeart/2017/3/layout/HorizontalLabelsTimeline"/>
    <dgm:cxn modelId="{2E306E56-0B65-4840-8066-92238478F3AD}" type="presParOf" srcId="{D4565427-5D88-4B86-AC71-850EE1074335}" destId="{9DEE9BA8-EA24-40D1-B7F7-3C4E10CA83B1}" srcOrd="2" destOrd="0" presId="urn:microsoft.com/office/officeart/2017/3/layout/HorizontalLabelsTimeline"/>
    <dgm:cxn modelId="{52484163-2E21-42DD-B367-1F7CB34EAE9D}" type="presParOf" srcId="{D4565427-5D88-4B86-AC71-850EE1074335}" destId="{9F70E653-3379-47DC-AC90-BBDB769129AD}" srcOrd="3" destOrd="0" presId="urn:microsoft.com/office/officeart/2017/3/layout/HorizontalLabelsTimeline"/>
    <dgm:cxn modelId="{5139981C-86CF-468E-8AEA-DA9C88036625}" type="presParOf" srcId="{D4565427-5D88-4B86-AC71-850EE1074335}" destId="{637C6278-4E9A-4FEF-98B1-ECAC06542F6A}" srcOrd="4" destOrd="0" presId="urn:microsoft.com/office/officeart/2017/3/layout/HorizontalLabelsTimeline"/>
    <dgm:cxn modelId="{040AC6AE-B4E9-436E-9356-2DC851646A17}" type="presParOf" srcId="{F68D8C30-D86C-4E3C-B131-D61541288ACB}" destId="{8537C8D2-F080-4D63-A94F-916B776912D0}" srcOrd="5" destOrd="0" presId="urn:microsoft.com/office/officeart/2017/3/layout/HorizontalLabelsTimeline"/>
    <dgm:cxn modelId="{D814A204-10DF-40D9-BBA1-D437D62F0EF9}" type="presParOf" srcId="{F68D8C30-D86C-4E3C-B131-D61541288ACB}" destId="{DA27DE6F-3E4E-4146-8AAE-819F46428F09}" srcOrd="6" destOrd="0" presId="urn:microsoft.com/office/officeart/2017/3/layout/HorizontalLabelsTimeline"/>
    <dgm:cxn modelId="{258CBAD0-E92C-41ED-8D33-0B6ED095E1DB}" type="presParOf" srcId="{DA27DE6F-3E4E-4146-8AAE-819F46428F09}" destId="{8D5B6A1E-95AC-405A-B51A-8A6632390B27}" srcOrd="0" destOrd="0" presId="urn:microsoft.com/office/officeart/2017/3/layout/HorizontalLabelsTimeline"/>
    <dgm:cxn modelId="{F8D73CEF-D106-46CF-82D3-0C5555AED727}" type="presParOf" srcId="{DA27DE6F-3E4E-4146-8AAE-819F46428F09}" destId="{AD511387-DFE8-4A15-8B13-EC3765D4507A}" srcOrd="1" destOrd="0" presId="urn:microsoft.com/office/officeart/2017/3/layout/HorizontalLabelsTimeline"/>
    <dgm:cxn modelId="{3594FE3B-8727-430C-ACE9-61D5C3B538FF}" type="presParOf" srcId="{AD511387-DFE8-4A15-8B13-EC3765D4507A}" destId="{0676635C-CA38-4282-B844-441CE66B657C}" srcOrd="0" destOrd="0" presId="urn:microsoft.com/office/officeart/2017/3/layout/HorizontalLabelsTimeline"/>
    <dgm:cxn modelId="{28888829-1E3C-44EE-BC7F-EC1FDDE1139E}" type="presParOf" srcId="{AD511387-DFE8-4A15-8B13-EC3765D4507A}" destId="{7037D2B4-BC16-440B-978F-449E9561E139}" srcOrd="1" destOrd="0" presId="urn:microsoft.com/office/officeart/2017/3/layout/HorizontalLabelsTimeline"/>
    <dgm:cxn modelId="{96C1AE5B-E4A4-486E-82F8-AD70DACFC445}" type="presParOf" srcId="{DA27DE6F-3E4E-4146-8AAE-819F46428F09}" destId="{CBBECB75-C054-4A50-9F90-E25D0F1FCE87}" srcOrd="2" destOrd="0" presId="urn:microsoft.com/office/officeart/2017/3/layout/HorizontalLabelsTimeline"/>
    <dgm:cxn modelId="{7B577FE5-CF32-418C-848B-777A56F53741}" type="presParOf" srcId="{DA27DE6F-3E4E-4146-8AAE-819F46428F09}" destId="{8AA6A4BA-DC68-4644-A990-763B6517D9B3}" srcOrd="3" destOrd="0" presId="urn:microsoft.com/office/officeart/2017/3/layout/HorizontalLabelsTimeline"/>
    <dgm:cxn modelId="{8DEF82B9-376B-4B6C-A6D9-680C4B74B85A}" type="presParOf" srcId="{DA27DE6F-3E4E-4146-8AAE-819F46428F09}" destId="{9090CA7D-F599-45FB-82F1-2C38F2A433FB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BEA27-8C2F-405D-8826-8A6893F5C686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E8C4BD-3AA3-4343-950E-45F32CD4FFE6}">
      <dgm:prSet/>
      <dgm:spPr/>
      <dgm:t>
        <a:bodyPr/>
        <a:lstStyle/>
        <a:p>
          <a:r>
            <a:rPr lang="en-GB"/>
            <a:t>Organisational culture within law enforcement needs to be open to sharing / drawing on insights, changing practice</a:t>
          </a:r>
          <a:endParaRPr lang="en-US"/>
        </a:p>
      </dgm:t>
    </dgm:pt>
    <dgm:pt modelId="{59568A3A-1C85-4271-8331-F2DCC689DDA2}" type="parTrans" cxnId="{8495E289-92EA-4882-9C41-D56EEF6A8BA7}">
      <dgm:prSet/>
      <dgm:spPr/>
      <dgm:t>
        <a:bodyPr/>
        <a:lstStyle/>
        <a:p>
          <a:endParaRPr lang="en-US"/>
        </a:p>
      </dgm:t>
    </dgm:pt>
    <dgm:pt modelId="{F2AA81B1-79EC-4E3F-A597-23F2761BD41F}" type="sibTrans" cxnId="{8495E289-92EA-4882-9C41-D56EEF6A8BA7}">
      <dgm:prSet/>
      <dgm:spPr/>
      <dgm:t>
        <a:bodyPr/>
        <a:lstStyle/>
        <a:p>
          <a:endParaRPr lang="en-US"/>
        </a:p>
      </dgm:t>
    </dgm:pt>
    <dgm:pt modelId="{B29B1BAD-1227-4A37-B5A9-D2E5FCA72184}">
      <dgm:prSet/>
      <dgm:spPr/>
      <dgm:t>
        <a:bodyPr/>
        <a:lstStyle/>
        <a:p>
          <a:r>
            <a:rPr lang="en-GB"/>
            <a:t>Asking for support at the right time</a:t>
          </a:r>
          <a:endParaRPr lang="en-US"/>
        </a:p>
      </dgm:t>
    </dgm:pt>
    <dgm:pt modelId="{CF828F8E-6B99-4073-A930-673734FE853E}" type="parTrans" cxnId="{8E50F997-F48C-4588-A8B2-F6CBF800D6B8}">
      <dgm:prSet/>
      <dgm:spPr/>
      <dgm:t>
        <a:bodyPr/>
        <a:lstStyle/>
        <a:p>
          <a:endParaRPr lang="en-US"/>
        </a:p>
      </dgm:t>
    </dgm:pt>
    <dgm:pt modelId="{2A3BBA91-396A-491B-9A57-1AC83A2AEBA5}" type="sibTrans" cxnId="{8E50F997-F48C-4588-A8B2-F6CBF800D6B8}">
      <dgm:prSet/>
      <dgm:spPr/>
      <dgm:t>
        <a:bodyPr/>
        <a:lstStyle/>
        <a:p>
          <a:endParaRPr lang="en-US"/>
        </a:p>
      </dgm:t>
    </dgm:pt>
    <dgm:pt modelId="{4E05E305-1D52-4CBF-957A-99F73765572B}">
      <dgm:prSet/>
      <dgm:spPr/>
      <dgm:t>
        <a:bodyPr/>
        <a:lstStyle/>
        <a:p>
          <a:r>
            <a:rPr lang="en-GB"/>
            <a:t>Knowing where (critical) friends are</a:t>
          </a:r>
          <a:endParaRPr lang="en-US"/>
        </a:p>
      </dgm:t>
    </dgm:pt>
    <dgm:pt modelId="{113EA550-310D-492C-AA80-AC52B633E69E}" type="parTrans" cxnId="{BB957376-29C5-486D-A96E-6FD192CB39B6}">
      <dgm:prSet/>
      <dgm:spPr/>
      <dgm:t>
        <a:bodyPr/>
        <a:lstStyle/>
        <a:p>
          <a:endParaRPr lang="en-US"/>
        </a:p>
      </dgm:t>
    </dgm:pt>
    <dgm:pt modelId="{B0F81BF5-565A-4AA6-995A-A0D26508FCFE}" type="sibTrans" cxnId="{BB957376-29C5-486D-A96E-6FD192CB39B6}">
      <dgm:prSet/>
      <dgm:spPr/>
      <dgm:t>
        <a:bodyPr/>
        <a:lstStyle/>
        <a:p>
          <a:endParaRPr lang="en-US"/>
        </a:p>
      </dgm:t>
    </dgm:pt>
    <dgm:pt modelId="{72465CE6-75B9-42EA-9774-C99B1AE6831B}" type="pres">
      <dgm:prSet presAssocID="{122BEA27-8C2F-405D-8826-8A6893F5C6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D4456E-C65F-48FD-8F31-21DF934D1BE7}" type="pres">
      <dgm:prSet presAssocID="{71E8C4BD-3AA3-4343-950E-45F32CD4FFE6}" presName="hierRoot1" presStyleCnt="0"/>
      <dgm:spPr/>
    </dgm:pt>
    <dgm:pt modelId="{42FECF1E-22B0-46F1-AFA2-D13C526AF8BE}" type="pres">
      <dgm:prSet presAssocID="{71E8C4BD-3AA3-4343-950E-45F32CD4FFE6}" presName="composite" presStyleCnt="0"/>
      <dgm:spPr/>
    </dgm:pt>
    <dgm:pt modelId="{5B3356FB-9761-4D62-84AA-810BAD6E79D3}" type="pres">
      <dgm:prSet presAssocID="{71E8C4BD-3AA3-4343-950E-45F32CD4FFE6}" presName="background" presStyleLbl="node0" presStyleIdx="0" presStyleCnt="3"/>
      <dgm:spPr/>
    </dgm:pt>
    <dgm:pt modelId="{DCBEC84E-9225-4D7C-ABC1-CE525EAA9DB6}" type="pres">
      <dgm:prSet presAssocID="{71E8C4BD-3AA3-4343-950E-45F32CD4FFE6}" presName="text" presStyleLbl="fgAcc0" presStyleIdx="0" presStyleCnt="3">
        <dgm:presLayoutVars>
          <dgm:chPref val="3"/>
        </dgm:presLayoutVars>
      </dgm:prSet>
      <dgm:spPr/>
    </dgm:pt>
    <dgm:pt modelId="{E5B8D009-3CD0-449C-A366-7D62C8E36973}" type="pres">
      <dgm:prSet presAssocID="{71E8C4BD-3AA3-4343-950E-45F32CD4FFE6}" presName="hierChild2" presStyleCnt="0"/>
      <dgm:spPr/>
    </dgm:pt>
    <dgm:pt modelId="{C987A366-2E0C-47B8-9188-1B97DCCA7B14}" type="pres">
      <dgm:prSet presAssocID="{B29B1BAD-1227-4A37-B5A9-D2E5FCA72184}" presName="hierRoot1" presStyleCnt="0"/>
      <dgm:spPr/>
    </dgm:pt>
    <dgm:pt modelId="{4B11AE36-B044-45C3-B917-0F024DE73599}" type="pres">
      <dgm:prSet presAssocID="{B29B1BAD-1227-4A37-B5A9-D2E5FCA72184}" presName="composite" presStyleCnt="0"/>
      <dgm:spPr/>
    </dgm:pt>
    <dgm:pt modelId="{97FA213A-64FD-4454-B3A4-1241E7CF81F3}" type="pres">
      <dgm:prSet presAssocID="{B29B1BAD-1227-4A37-B5A9-D2E5FCA72184}" presName="background" presStyleLbl="node0" presStyleIdx="1" presStyleCnt="3"/>
      <dgm:spPr/>
    </dgm:pt>
    <dgm:pt modelId="{E6CB5A49-CD4A-4149-AF79-D358F3B2D65D}" type="pres">
      <dgm:prSet presAssocID="{B29B1BAD-1227-4A37-B5A9-D2E5FCA72184}" presName="text" presStyleLbl="fgAcc0" presStyleIdx="1" presStyleCnt="3">
        <dgm:presLayoutVars>
          <dgm:chPref val="3"/>
        </dgm:presLayoutVars>
      </dgm:prSet>
      <dgm:spPr/>
    </dgm:pt>
    <dgm:pt modelId="{3D1D23B4-5F92-494A-8AC7-EC1DEC7B3D5E}" type="pres">
      <dgm:prSet presAssocID="{B29B1BAD-1227-4A37-B5A9-D2E5FCA72184}" presName="hierChild2" presStyleCnt="0"/>
      <dgm:spPr/>
    </dgm:pt>
    <dgm:pt modelId="{123A1996-C177-42A5-81F9-E0FD0A9C0054}" type="pres">
      <dgm:prSet presAssocID="{4E05E305-1D52-4CBF-957A-99F73765572B}" presName="hierRoot1" presStyleCnt="0"/>
      <dgm:spPr/>
    </dgm:pt>
    <dgm:pt modelId="{717F1AA7-AB2A-4EE9-A302-FE5A0C0E6FB6}" type="pres">
      <dgm:prSet presAssocID="{4E05E305-1D52-4CBF-957A-99F73765572B}" presName="composite" presStyleCnt="0"/>
      <dgm:spPr/>
    </dgm:pt>
    <dgm:pt modelId="{E0EB6681-900F-4BB2-BC39-DDED94F6CD14}" type="pres">
      <dgm:prSet presAssocID="{4E05E305-1D52-4CBF-957A-99F73765572B}" presName="background" presStyleLbl="node0" presStyleIdx="2" presStyleCnt="3"/>
      <dgm:spPr/>
    </dgm:pt>
    <dgm:pt modelId="{FA942678-3473-40B8-A662-8E4BD434ABC1}" type="pres">
      <dgm:prSet presAssocID="{4E05E305-1D52-4CBF-957A-99F73765572B}" presName="text" presStyleLbl="fgAcc0" presStyleIdx="2" presStyleCnt="3">
        <dgm:presLayoutVars>
          <dgm:chPref val="3"/>
        </dgm:presLayoutVars>
      </dgm:prSet>
      <dgm:spPr/>
    </dgm:pt>
    <dgm:pt modelId="{E911B141-5AAD-45B5-9885-31D0C31A2A36}" type="pres">
      <dgm:prSet presAssocID="{4E05E305-1D52-4CBF-957A-99F73765572B}" presName="hierChild2" presStyleCnt="0"/>
      <dgm:spPr/>
    </dgm:pt>
  </dgm:ptLst>
  <dgm:cxnLst>
    <dgm:cxn modelId="{2B736A2F-B6E4-4CF3-88CC-072A9ED469CC}" type="presOf" srcId="{122BEA27-8C2F-405D-8826-8A6893F5C686}" destId="{72465CE6-75B9-42EA-9774-C99B1AE6831B}" srcOrd="0" destOrd="0" presId="urn:microsoft.com/office/officeart/2005/8/layout/hierarchy1"/>
    <dgm:cxn modelId="{BB957376-29C5-486D-A96E-6FD192CB39B6}" srcId="{122BEA27-8C2F-405D-8826-8A6893F5C686}" destId="{4E05E305-1D52-4CBF-957A-99F73765572B}" srcOrd="2" destOrd="0" parTransId="{113EA550-310D-492C-AA80-AC52B633E69E}" sibTransId="{B0F81BF5-565A-4AA6-995A-A0D26508FCFE}"/>
    <dgm:cxn modelId="{C12E6E7D-AB02-4415-88E4-2A0309896C44}" type="presOf" srcId="{4E05E305-1D52-4CBF-957A-99F73765572B}" destId="{FA942678-3473-40B8-A662-8E4BD434ABC1}" srcOrd="0" destOrd="0" presId="urn:microsoft.com/office/officeart/2005/8/layout/hierarchy1"/>
    <dgm:cxn modelId="{8495E289-92EA-4882-9C41-D56EEF6A8BA7}" srcId="{122BEA27-8C2F-405D-8826-8A6893F5C686}" destId="{71E8C4BD-3AA3-4343-950E-45F32CD4FFE6}" srcOrd="0" destOrd="0" parTransId="{59568A3A-1C85-4271-8331-F2DCC689DDA2}" sibTransId="{F2AA81B1-79EC-4E3F-A597-23F2761BD41F}"/>
    <dgm:cxn modelId="{8E50F997-F48C-4588-A8B2-F6CBF800D6B8}" srcId="{122BEA27-8C2F-405D-8826-8A6893F5C686}" destId="{B29B1BAD-1227-4A37-B5A9-D2E5FCA72184}" srcOrd="1" destOrd="0" parTransId="{CF828F8E-6B99-4073-A930-673734FE853E}" sibTransId="{2A3BBA91-396A-491B-9A57-1AC83A2AEBA5}"/>
    <dgm:cxn modelId="{130192AE-D63B-4D40-877D-5C08DE73682B}" type="presOf" srcId="{71E8C4BD-3AA3-4343-950E-45F32CD4FFE6}" destId="{DCBEC84E-9225-4D7C-ABC1-CE525EAA9DB6}" srcOrd="0" destOrd="0" presId="urn:microsoft.com/office/officeart/2005/8/layout/hierarchy1"/>
    <dgm:cxn modelId="{D30291DC-C920-487B-A641-389C752009D0}" type="presOf" srcId="{B29B1BAD-1227-4A37-B5A9-D2E5FCA72184}" destId="{E6CB5A49-CD4A-4149-AF79-D358F3B2D65D}" srcOrd="0" destOrd="0" presId="urn:microsoft.com/office/officeart/2005/8/layout/hierarchy1"/>
    <dgm:cxn modelId="{2B95ECC0-9132-4FA8-9F4E-DB92F0FC0EE8}" type="presParOf" srcId="{72465CE6-75B9-42EA-9774-C99B1AE6831B}" destId="{80D4456E-C65F-48FD-8F31-21DF934D1BE7}" srcOrd="0" destOrd="0" presId="urn:microsoft.com/office/officeart/2005/8/layout/hierarchy1"/>
    <dgm:cxn modelId="{C1829BAC-FA13-4E5F-B261-72581516E308}" type="presParOf" srcId="{80D4456E-C65F-48FD-8F31-21DF934D1BE7}" destId="{42FECF1E-22B0-46F1-AFA2-D13C526AF8BE}" srcOrd="0" destOrd="0" presId="urn:microsoft.com/office/officeart/2005/8/layout/hierarchy1"/>
    <dgm:cxn modelId="{3799064D-FBCD-45D2-A71B-243B1BA23F62}" type="presParOf" srcId="{42FECF1E-22B0-46F1-AFA2-D13C526AF8BE}" destId="{5B3356FB-9761-4D62-84AA-810BAD6E79D3}" srcOrd="0" destOrd="0" presId="urn:microsoft.com/office/officeart/2005/8/layout/hierarchy1"/>
    <dgm:cxn modelId="{B096EDB2-F1EC-4D8B-9422-883605E67C51}" type="presParOf" srcId="{42FECF1E-22B0-46F1-AFA2-D13C526AF8BE}" destId="{DCBEC84E-9225-4D7C-ABC1-CE525EAA9DB6}" srcOrd="1" destOrd="0" presId="urn:microsoft.com/office/officeart/2005/8/layout/hierarchy1"/>
    <dgm:cxn modelId="{0CB79370-1A01-4275-B6A3-7E9B922EA735}" type="presParOf" srcId="{80D4456E-C65F-48FD-8F31-21DF934D1BE7}" destId="{E5B8D009-3CD0-449C-A366-7D62C8E36973}" srcOrd="1" destOrd="0" presId="urn:microsoft.com/office/officeart/2005/8/layout/hierarchy1"/>
    <dgm:cxn modelId="{5F1501A6-1642-4929-815C-AF1769AC5559}" type="presParOf" srcId="{72465CE6-75B9-42EA-9774-C99B1AE6831B}" destId="{C987A366-2E0C-47B8-9188-1B97DCCA7B14}" srcOrd="1" destOrd="0" presId="urn:microsoft.com/office/officeart/2005/8/layout/hierarchy1"/>
    <dgm:cxn modelId="{70CE17CB-30CB-416F-9761-71C3CCDF057A}" type="presParOf" srcId="{C987A366-2E0C-47B8-9188-1B97DCCA7B14}" destId="{4B11AE36-B044-45C3-B917-0F024DE73599}" srcOrd="0" destOrd="0" presId="urn:microsoft.com/office/officeart/2005/8/layout/hierarchy1"/>
    <dgm:cxn modelId="{6363F81C-D2EB-41B2-BDA4-47136FAFFCD7}" type="presParOf" srcId="{4B11AE36-B044-45C3-B917-0F024DE73599}" destId="{97FA213A-64FD-4454-B3A4-1241E7CF81F3}" srcOrd="0" destOrd="0" presId="urn:microsoft.com/office/officeart/2005/8/layout/hierarchy1"/>
    <dgm:cxn modelId="{FAD4CF5E-518B-4F1F-B82D-686B5F8CE1E2}" type="presParOf" srcId="{4B11AE36-B044-45C3-B917-0F024DE73599}" destId="{E6CB5A49-CD4A-4149-AF79-D358F3B2D65D}" srcOrd="1" destOrd="0" presId="urn:microsoft.com/office/officeart/2005/8/layout/hierarchy1"/>
    <dgm:cxn modelId="{9E0E4DFC-2B66-4E0F-90D3-749059E5033A}" type="presParOf" srcId="{C987A366-2E0C-47B8-9188-1B97DCCA7B14}" destId="{3D1D23B4-5F92-494A-8AC7-EC1DEC7B3D5E}" srcOrd="1" destOrd="0" presId="urn:microsoft.com/office/officeart/2005/8/layout/hierarchy1"/>
    <dgm:cxn modelId="{35D0E80D-52B7-4D91-A918-C2B6DA2E0DE8}" type="presParOf" srcId="{72465CE6-75B9-42EA-9774-C99B1AE6831B}" destId="{123A1996-C177-42A5-81F9-E0FD0A9C0054}" srcOrd="2" destOrd="0" presId="urn:microsoft.com/office/officeart/2005/8/layout/hierarchy1"/>
    <dgm:cxn modelId="{E570814E-1111-421C-9E3D-0800C6CCB08F}" type="presParOf" srcId="{123A1996-C177-42A5-81F9-E0FD0A9C0054}" destId="{717F1AA7-AB2A-4EE9-A302-FE5A0C0E6FB6}" srcOrd="0" destOrd="0" presId="urn:microsoft.com/office/officeart/2005/8/layout/hierarchy1"/>
    <dgm:cxn modelId="{EC9FEBFE-62BF-48C8-BABD-2DDCC11625B6}" type="presParOf" srcId="{717F1AA7-AB2A-4EE9-A302-FE5A0C0E6FB6}" destId="{E0EB6681-900F-4BB2-BC39-DDED94F6CD14}" srcOrd="0" destOrd="0" presId="urn:microsoft.com/office/officeart/2005/8/layout/hierarchy1"/>
    <dgm:cxn modelId="{A1CB9539-A30C-4EE2-AF14-5D2B0CED98E8}" type="presParOf" srcId="{717F1AA7-AB2A-4EE9-A302-FE5A0C0E6FB6}" destId="{FA942678-3473-40B8-A662-8E4BD434ABC1}" srcOrd="1" destOrd="0" presId="urn:microsoft.com/office/officeart/2005/8/layout/hierarchy1"/>
    <dgm:cxn modelId="{357EAB7D-DD40-4E8D-935D-C364221799C8}" type="presParOf" srcId="{123A1996-C177-42A5-81F9-E0FD0A9C0054}" destId="{E911B141-5AAD-45B5-9885-31D0C31A2A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2CD00-E034-4A55-9B12-B36EDD9BD6E3}" type="doc">
      <dgm:prSet loTypeId="urn:microsoft.com/office/officeart/2008/layout/LinedLis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E59C941-4DC5-4616-A496-FA425F320E32}">
      <dgm:prSet/>
      <dgm:spPr/>
      <dgm:t>
        <a:bodyPr/>
        <a:lstStyle/>
        <a:p>
          <a:r>
            <a:rPr lang="en-GB"/>
            <a:t>Legal + operational constraints</a:t>
          </a:r>
          <a:endParaRPr lang="en-US"/>
        </a:p>
      </dgm:t>
    </dgm:pt>
    <dgm:pt modelId="{FB5748E3-AA24-4559-8F5D-62577404B6CC}" type="parTrans" cxnId="{A2EA40D8-708D-4B89-A659-D9B23E6FA5D2}">
      <dgm:prSet/>
      <dgm:spPr/>
      <dgm:t>
        <a:bodyPr/>
        <a:lstStyle/>
        <a:p>
          <a:endParaRPr lang="en-US"/>
        </a:p>
      </dgm:t>
    </dgm:pt>
    <dgm:pt modelId="{0F1294C3-5463-424D-B2F6-25D3C4A9C302}" type="sibTrans" cxnId="{A2EA40D8-708D-4B89-A659-D9B23E6FA5D2}">
      <dgm:prSet/>
      <dgm:spPr/>
      <dgm:t>
        <a:bodyPr/>
        <a:lstStyle/>
        <a:p>
          <a:endParaRPr lang="en-US"/>
        </a:p>
      </dgm:t>
    </dgm:pt>
    <dgm:pt modelId="{4B6E87D0-51B6-4D84-AAC2-84008564D6B3}">
      <dgm:prSet/>
      <dgm:spPr/>
      <dgm:t>
        <a:bodyPr/>
        <a:lstStyle/>
        <a:p>
          <a:r>
            <a:rPr lang="en-GB" dirty="0"/>
            <a:t>Pressing timescales (which could shift with no warning)</a:t>
          </a:r>
          <a:endParaRPr lang="en-US" dirty="0"/>
        </a:p>
      </dgm:t>
    </dgm:pt>
    <dgm:pt modelId="{CC8F0104-48D8-459C-827C-61CD83224E69}" type="parTrans" cxnId="{1DEA8600-E56A-440F-B16C-B588A9D8EED0}">
      <dgm:prSet/>
      <dgm:spPr/>
      <dgm:t>
        <a:bodyPr/>
        <a:lstStyle/>
        <a:p>
          <a:endParaRPr lang="en-US"/>
        </a:p>
      </dgm:t>
    </dgm:pt>
    <dgm:pt modelId="{DF594DC4-4EE0-4543-906F-4F15113A9021}" type="sibTrans" cxnId="{1DEA8600-E56A-440F-B16C-B588A9D8EED0}">
      <dgm:prSet/>
      <dgm:spPr/>
      <dgm:t>
        <a:bodyPr/>
        <a:lstStyle/>
        <a:p>
          <a:endParaRPr lang="en-US"/>
        </a:p>
      </dgm:t>
    </dgm:pt>
    <dgm:pt modelId="{3BF2B767-A763-44E0-8082-BD4B9C9FAAC6}">
      <dgm:prSet/>
      <dgm:spPr/>
      <dgm:t>
        <a:bodyPr/>
        <a:lstStyle/>
        <a:p>
          <a:r>
            <a:rPr lang="en-GB" dirty="0"/>
            <a:t>Security classifications &amp; sensitivities</a:t>
          </a:r>
        </a:p>
      </dgm:t>
    </dgm:pt>
    <dgm:pt modelId="{F86711DE-B121-4E08-9C96-D48F1384CD21}" type="parTrans" cxnId="{7C61782B-4BC6-41C6-BF77-EF89F241CBB7}">
      <dgm:prSet/>
      <dgm:spPr/>
      <dgm:t>
        <a:bodyPr/>
        <a:lstStyle/>
        <a:p>
          <a:endParaRPr lang="en-US"/>
        </a:p>
      </dgm:t>
    </dgm:pt>
    <dgm:pt modelId="{4F3DD6B0-D3F6-478C-8185-CA6F6458EC6D}" type="sibTrans" cxnId="{7C61782B-4BC6-41C6-BF77-EF89F241CBB7}">
      <dgm:prSet/>
      <dgm:spPr/>
      <dgm:t>
        <a:bodyPr/>
        <a:lstStyle/>
        <a:p>
          <a:endParaRPr lang="en-US"/>
        </a:p>
      </dgm:t>
    </dgm:pt>
    <dgm:pt modelId="{2B0B3336-54E9-4506-ABF8-7B0F5A498C23}">
      <dgm:prSet/>
      <dgm:spPr/>
      <dgm:t>
        <a:bodyPr/>
        <a:lstStyle/>
        <a:p>
          <a:r>
            <a:rPr lang="en-GB" dirty="0"/>
            <a:t>Willingness to transcend disciplinary boundaries</a:t>
          </a:r>
        </a:p>
      </dgm:t>
    </dgm:pt>
    <dgm:pt modelId="{E6A2F34B-C1AB-46DE-9D73-AA143586636F}" type="parTrans" cxnId="{BAD71830-5893-4B30-A332-2495CDE59557}">
      <dgm:prSet/>
      <dgm:spPr/>
    </dgm:pt>
    <dgm:pt modelId="{DD2696B7-DE01-4C0A-87B1-A0830B994A5B}" type="sibTrans" cxnId="{BAD71830-5893-4B30-A332-2495CDE59557}">
      <dgm:prSet/>
      <dgm:spPr/>
    </dgm:pt>
    <dgm:pt modelId="{7F5E7A83-F3D0-4DEE-8250-0B6E464E48A4}" type="pres">
      <dgm:prSet presAssocID="{3142CD00-E034-4A55-9B12-B36EDD9BD6E3}" presName="vert0" presStyleCnt="0">
        <dgm:presLayoutVars>
          <dgm:dir/>
          <dgm:animOne val="branch"/>
          <dgm:animLvl val="lvl"/>
        </dgm:presLayoutVars>
      </dgm:prSet>
      <dgm:spPr/>
    </dgm:pt>
    <dgm:pt modelId="{3327F4B1-2787-4105-B235-BB25D292E193}" type="pres">
      <dgm:prSet presAssocID="{5E59C941-4DC5-4616-A496-FA425F320E32}" presName="thickLine" presStyleLbl="alignNode1" presStyleIdx="0" presStyleCnt="4"/>
      <dgm:spPr/>
    </dgm:pt>
    <dgm:pt modelId="{A626B1C7-DA54-44F3-838D-C656E45E55FD}" type="pres">
      <dgm:prSet presAssocID="{5E59C941-4DC5-4616-A496-FA425F320E32}" presName="horz1" presStyleCnt="0"/>
      <dgm:spPr/>
    </dgm:pt>
    <dgm:pt modelId="{2A66DC00-683F-40E7-A0A0-5C51FFE84C8C}" type="pres">
      <dgm:prSet presAssocID="{5E59C941-4DC5-4616-A496-FA425F320E32}" presName="tx1" presStyleLbl="revTx" presStyleIdx="0" presStyleCnt="4"/>
      <dgm:spPr/>
    </dgm:pt>
    <dgm:pt modelId="{C0154167-860D-488F-B531-A84B7B817C63}" type="pres">
      <dgm:prSet presAssocID="{5E59C941-4DC5-4616-A496-FA425F320E32}" presName="vert1" presStyleCnt="0"/>
      <dgm:spPr/>
    </dgm:pt>
    <dgm:pt modelId="{9F87AD97-C20C-46B8-8627-7E6B521C13DC}" type="pres">
      <dgm:prSet presAssocID="{4B6E87D0-51B6-4D84-AAC2-84008564D6B3}" presName="thickLine" presStyleLbl="alignNode1" presStyleIdx="1" presStyleCnt="4"/>
      <dgm:spPr/>
    </dgm:pt>
    <dgm:pt modelId="{CE113F75-BDCF-4AC0-B2D0-8C1C25B65433}" type="pres">
      <dgm:prSet presAssocID="{4B6E87D0-51B6-4D84-AAC2-84008564D6B3}" presName="horz1" presStyleCnt="0"/>
      <dgm:spPr/>
    </dgm:pt>
    <dgm:pt modelId="{E8472273-217D-4E9F-922B-74A2AC89C9B4}" type="pres">
      <dgm:prSet presAssocID="{4B6E87D0-51B6-4D84-AAC2-84008564D6B3}" presName="tx1" presStyleLbl="revTx" presStyleIdx="1" presStyleCnt="4"/>
      <dgm:spPr/>
    </dgm:pt>
    <dgm:pt modelId="{C6741334-AD97-49F7-AB9F-E1584C44EF4E}" type="pres">
      <dgm:prSet presAssocID="{4B6E87D0-51B6-4D84-AAC2-84008564D6B3}" presName="vert1" presStyleCnt="0"/>
      <dgm:spPr/>
    </dgm:pt>
    <dgm:pt modelId="{D3D498AC-03E9-44C2-9797-B9B22C6A0D84}" type="pres">
      <dgm:prSet presAssocID="{3BF2B767-A763-44E0-8082-BD4B9C9FAAC6}" presName="thickLine" presStyleLbl="alignNode1" presStyleIdx="2" presStyleCnt="4"/>
      <dgm:spPr/>
    </dgm:pt>
    <dgm:pt modelId="{F2959ABE-75D8-4A93-AC5E-429DB05CF824}" type="pres">
      <dgm:prSet presAssocID="{3BF2B767-A763-44E0-8082-BD4B9C9FAAC6}" presName="horz1" presStyleCnt="0"/>
      <dgm:spPr/>
    </dgm:pt>
    <dgm:pt modelId="{8B47F6D8-E7BF-4C14-B25F-71B6355DE4C8}" type="pres">
      <dgm:prSet presAssocID="{3BF2B767-A763-44E0-8082-BD4B9C9FAAC6}" presName="tx1" presStyleLbl="revTx" presStyleIdx="2" presStyleCnt="4"/>
      <dgm:spPr/>
    </dgm:pt>
    <dgm:pt modelId="{58CE0823-FCFD-4290-BAA3-C24CBEEDA74A}" type="pres">
      <dgm:prSet presAssocID="{3BF2B767-A763-44E0-8082-BD4B9C9FAAC6}" presName="vert1" presStyleCnt="0"/>
      <dgm:spPr/>
    </dgm:pt>
    <dgm:pt modelId="{56CE4DAB-6EAC-4807-BCBE-5BCE33A42A04}" type="pres">
      <dgm:prSet presAssocID="{2B0B3336-54E9-4506-ABF8-7B0F5A498C23}" presName="thickLine" presStyleLbl="alignNode1" presStyleIdx="3" presStyleCnt="4"/>
      <dgm:spPr/>
    </dgm:pt>
    <dgm:pt modelId="{09D0CD11-1A2B-4530-9906-0AF92764ED52}" type="pres">
      <dgm:prSet presAssocID="{2B0B3336-54E9-4506-ABF8-7B0F5A498C23}" presName="horz1" presStyleCnt="0"/>
      <dgm:spPr/>
    </dgm:pt>
    <dgm:pt modelId="{C5811C9A-B62D-415C-B517-3D768BE2B653}" type="pres">
      <dgm:prSet presAssocID="{2B0B3336-54E9-4506-ABF8-7B0F5A498C23}" presName="tx1" presStyleLbl="revTx" presStyleIdx="3" presStyleCnt="4"/>
      <dgm:spPr/>
    </dgm:pt>
    <dgm:pt modelId="{1B9EE3AC-C6A4-43F9-BE49-F578C56A01CF}" type="pres">
      <dgm:prSet presAssocID="{2B0B3336-54E9-4506-ABF8-7B0F5A498C23}" presName="vert1" presStyleCnt="0"/>
      <dgm:spPr/>
    </dgm:pt>
  </dgm:ptLst>
  <dgm:cxnLst>
    <dgm:cxn modelId="{1DEA8600-E56A-440F-B16C-B588A9D8EED0}" srcId="{3142CD00-E034-4A55-9B12-B36EDD9BD6E3}" destId="{4B6E87D0-51B6-4D84-AAC2-84008564D6B3}" srcOrd="1" destOrd="0" parTransId="{CC8F0104-48D8-459C-827C-61CD83224E69}" sibTransId="{DF594DC4-4EE0-4543-906F-4F15113A9021}"/>
    <dgm:cxn modelId="{B6BA081A-20E2-49A0-A306-D74EA28DD4D9}" type="presOf" srcId="{2B0B3336-54E9-4506-ABF8-7B0F5A498C23}" destId="{C5811C9A-B62D-415C-B517-3D768BE2B653}" srcOrd="0" destOrd="0" presId="urn:microsoft.com/office/officeart/2008/layout/LinedList"/>
    <dgm:cxn modelId="{7C61782B-4BC6-41C6-BF77-EF89F241CBB7}" srcId="{3142CD00-E034-4A55-9B12-B36EDD9BD6E3}" destId="{3BF2B767-A763-44E0-8082-BD4B9C9FAAC6}" srcOrd="2" destOrd="0" parTransId="{F86711DE-B121-4E08-9C96-D48F1384CD21}" sibTransId="{4F3DD6B0-D3F6-478C-8185-CA6F6458EC6D}"/>
    <dgm:cxn modelId="{BAD71830-5893-4B30-A332-2495CDE59557}" srcId="{3142CD00-E034-4A55-9B12-B36EDD9BD6E3}" destId="{2B0B3336-54E9-4506-ABF8-7B0F5A498C23}" srcOrd="3" destOrd="0" parTransId="{E6A2F34B-C1AB-46DE-9D73-AA143586636F}" sibTransId="{DD2696B7-DE01-4C0A-87B1-A0830B994A5B}"/>
    <dgm:cxn modelId="{05594151-EDEC-4F3B-BEB1-C719F2458742}" type="presOf" srcId="{5E59C941-4DC5-4616-A496-FA425F320E32}" destId="{2A66DC00-683F-40E7-A0A0-5C51FFE84C8C}" srcOrd="0" destOrd="0" presId="urn:microsoft.com/office/officeart/2008/layout/LinedList"/>
    <dgm:cxn modelId="{44F2E4A3-F2A7-49A7-AECE-11B852798C6E}" type="presOf" srcId="{3142CD00-E034-4A55-9B12-B36EDD9BD6E3}" destId="{7F5E7A83-F3D0-4DEE-8250-0B6E464E48A4}" srcOrd="0" destOrd="0" presId="urn:microsoft.com/office/officeart/2008/layout/LinedList"/>
    <dgm:cxn modelId="{507692D2-BEA9-450A-B761-9A1A73B8486D}" type="presOf" srcId="{4B6E87D0-51B6-4D84-AAC2-84008564D6B3}" destId="{E8472273-217D-4E9F-922B-74A2AC89C9B4}" srcOrd="0" destOrd="0" presId="urn:microsoft.com/office/officeart/2008/layout/LinedList"/>
    <dgm:cxn modelId="{A2EA40D8-708D-4B89-A659-D9B23E6FA5D2}" srcId="{3142CD00-E034-4A55-9B12-B36EDD9BD6E3}" destId="{5E59C941-4DC5-4616-A496-FA425F320E32}" srcOrd="0" destOrd="0" parTransId="{FB5748E3-AA24-4559-8F5D-62577404B6CC}" sibTransId="{0F1294C3-5463-424D-B2F6-25D3C4A9C302}"/>
    <dgm:cxn modelId="{14E5DED8-E9F3-4092-9D60-DF53EF990ED6}" type="presOf" srcId="{3BF2B767-A763-44E0-8082-BD4B9C9FAAC6}" destId="{8B47F6D8-E7BF-4C14-B25F-71B6355DE4C8}" srcOrd="0" destOrd="0" presId="urn:microsoft.com/office/officeart/2008/layout/LinedList"/>
    <dgm:cxn modelId="{CBD87A90-FA55-413F-A5B1-9C5C833EA1EA}" type="presParOf" srcId="{7F5E7A83-F3D0-4DEE-8250-0B6E464E48A4}" destId="{3327F4B1-2787-4105-B235-BB25D292E193}" srcOrd="0" destOrd="0" presId="urn:microsoft.com/office/officeart/2008/layout/LinedList"/>
    <dgm:cxn modelId="{099C48C3-CA01-4ADF-8A38-2D22FF811184}" type="presParOf" srcId="{7F5E7A83-F3D0-4DEE-8250-0B6E464E48A4}" destId="{A626B1C7-DA54-44F3-838D-C656E45E55FD}" srcOrd="1" destOrd="0" presId="urn:microsoft.com/office/officeart/2008/layout/LinedList"/>
    <dgm:cxn modelId="{76555BEB-1760-4CB3-8224-8317C37859EE}" type="presParOf" srcId="{A626B1C7-DA54-44F3-838D-C656E45E55FD}" destId="{2A66DC00-683F-40E7-A0A0-5C51FFE84C8C}" srcOrd="0" destOrd="0" presId="urn:microsoft.com/office/officeart/2008/layout/LinedList"/>
    <dgm:cxn modelId="{277FBDFE-097F-415A-91AB-97DE24B3E7D2}" type="presParOf" srcId="{A626B1C7-DA54-44F3-838D-C656E45E55FD}" destId="{C0154167-860D-488F-B531-A84B7B817C63}" srcOrd="1" destOrd="0" presId="urn:microsoft.com/office/officeart/2008/layout/LinedList"/>
    <dgm:cxn modelId="{ABA6E93A-0D93-4ED5-A7FA-4BFDE5E7AF6B}" type="presParOf" srcId="{7F5E7A83-F3D0-4DEE-8250-0B6E464E48A4}" destId="{9F87AD97-C20C-46B8-8627-7E6B521C13DC}" srcOrd="2" destOrd="0" presId="urn:microsoft.com/office/officeart/2008/layout/LinedList"/>
    <dgm:cxn modelId="{954B7064-F3A0-4954-BD9A-7F6FED0F8353}" type="presParOf" srcId="{7F5E7A83-F3D0-4DEE-8250-0B6E464E48A4}" destId="{CE113F75-BDCF-4AC0-B2D0-8C1C25B65433}" srcOrd="3" destOrd="0" presId="urn:microsoft.com/office/officeart/2008/layout/LinedList"/>
    <dgm:cxn modelId="{05F09A52-573A-436E-AC1C-F536698B8090}" type="presParOf" srcId="{CE113F75-BDCF-4AC0-B2D0-8C1C25B65433}" destId="{E8472273-217D-4E9F-922B-74A2AC89C9B4}" srcOrd="0" destOrd="0" presId="urn:microsoft.com/office/officeart/2008/layout/LinedList"/>
    <dgm:cxn modelId="{C50CE54E-B983-42C2-AE76-DD07900178C6}" type="presParOf" srcId="{CE113F75-BDCF-4AC0-B2D0-8C1C25B65433}" destId="{C6741334-AD97-49F7-AB9F-E1584C44EF4E}" srcOrd="1" destOrd="0" presId="urn:microsoft.com/office/officeart/2008/layout/LinedList"/>
    <dgm:cxn modelId="{364309D0-86A1-4956-9F08-8911A3E97410}" type="presParOf" srcId="{7F5E7A83-F3D0-4DEE-8250-0B6E464E48A4}" destId="{D3D498AC-03E9-44C2-9797-B9B22C6A0D84}" srcOrd="4" destOrd="0" presId="urn:microsoft.com/office/officeart/2008/layout/LinedList"/>
    <dgm:cxn modelId="{1BA7B36D-1949-49A2-BA9A-A67622E17F30}" type="presParOf" srcId="{7F5E7A83-F3D0-4DEE-8250-0B6E464E48A4}" destId="{F2959ABE-75D8-4A93-AC5E-429DB05CF824}" srcOrd="5" destOrd="0" presId="urn:microsoft.com/office/officeart/2008/layout/LinedList"/>
    <dgm:cxn modelId="{2D7D919B-7772-4F97-B0CF-1737D33B925A}" type="presParOf" srcId="{F2959ABE-75D8-4A93-AC5E-429DB05CF824}" destId="{8B47F6D8-E7BF-4C14-B25F-71B6355DE4C8}" srcOrd="0" destOrd="0" presId="urn:microsoft.com/office/officeart/2008/layout/LinedList"/>
    <dgm:cxn modelId="{29FB82CE-11D3-402B-A5F7-8860F127A021}" type="presParOf" srcId="{F2959ABE-75D8-4A93-AC5E-429DB05CF824}" destId="{58CE0823-FCFD-4290-BAA3-C24CBEEDA74A}" srcOrd="1" destOrd="0" presId="urn:microsoft.com/office/officeart/2008/layout/LinedList"/>
    <dgm:cxn modelId="{D2448E62-EBD1-4445-9A28-A8B84DBBCA8D}" type="presParOf" srcId="{7F5E7A83-F3D0-4DEE-8250-0B6E464E48A4}" destId="{56CE4DAB-6EAC-4807-BCBE-5BCE33A42A04}" srcOrd="6" destOrd="0" presId="urn:microsoft.com/office/officeart/2008/layout/LinedList"/>
    <dgm:cxn modelId="{0D6B6BEB-E24E-4ED9-8713-88B78FC92682}" type="presParOf" srcId="{7F5E7A83-F3D0-4DEE-8250-0B6E464E48A4}" destId="{09D0CD11-1A2B-4530-9906-0AF92764ED52}" srcOrd="7" destOrd="0" presId="urn:microsoft.com/office/officeart/2008/layout/LinedList"/>
    <dgm:cxn modelId="{F8780BB5-0913-40D0-80AE-49C22E5F8EA4}" type="presParOf" srcId="{09D0CD11-1A2B-4530-9906-0AF92764ED52}" destId="{C5811C9A-B62D-415C-B517-3D768BE2B653}" srcOrd="0" destOrd="0" presId="urn:microsoft.com/office/officeart/2008/layout/LinedList"/>
    <dgm:cxn modelId="{113B2AAB-0E90-4FAC-B091-E17EE5224939}" type="presParOf" srcId="{09D0CD11-1A2B-4530-9906-0AF92764ED52}" destId="{1B9EE3AC-C6A4-43F9-BE49-F578C56A01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57647-F666-407E-AE23-A964445E922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F1C67-F96F-4CB2-85E0-9DDF7559A4BF}">
      <dsp:nvSpPr>
        <dsp:cNvPr id="0" name=""/>
        <dsp:cNvSpPr/>
      </dsp:nvSpPr>
      <dsp:spPr>
        <a:xfrm>
          <a:off x="253596" y="1348914"/>
          <a:ext cx="3700587" cy="5221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1998</a:t>
          </a:r>
        </a:p>
      </dsp:txBody>
      <dsp:txXfrm>
        <a:off x="253596" y="1348914"/>
        <a:ext cx="3700587" cy="522160"/>
      </dsp:txXfrm>
    </dsp:sp>
    <dsp:sp modelId="{8A58DD34-278D-41E1-B621-FE63F9E9D9F3}">
      <dsp:nvSpPr>
        <dsp:cNvPr id="0" name=""/>
        <dsp:cNvSpPr/>
      </dsp:nvSpPr>
      <dsp:spPr>
        <a:xfrm>
          <a:off x="253596" y="395400"/>
          <a:ext cx="3700587" cy="9535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First Social Anthropologist in HMG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Defence: Information Warfare / social network analysis</a:t>
          </a:r>
        </a:p>
      </dsp:txBody>
      <dsp:txXfrm>
        <a:off x="253596" y="395400"/>
        <a:ext cx="3700587" cy="953514"/>
      </dsp:txXfrm>
    </dsp:sp>
    <dsp:sp modelId="{FC940EA0-AD12-47D3-B701-B57BB0FE54C1}">
      <dsp:nvSpPr>
        <dsp:cNvPr id="0" name=""/>
        <dsp:cNvSpPr/>
      </dsp:nvSpPr>
      <dsp:spPr>
        <a:xfrm>
          <a:off x="2103890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D5CDA-3C76-46D5-A5B3-4B781A848FD0}">
      <dsp:nvSpPr>
        <dsp:cNvPr id="0" name=""/>
        <dsp:cNvSpPr/>
      </dsp:nvSpPr>
      <dsp:spPr>
        <a:xfrm>
          <a:off x="2356202" y="2480262"/>
          <a:ext cx="3700587" cy="5221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2001</a:t>
          </a:r>
        </a:p>
      </dsp:txBody>
      <dsp:txXfrm>
        <a:off x="2356202" y="2480262"/>
        <a:ext cx="3700587" cy="522160"/>
      </dsp:txXfrm>
    </dsp:sp>
    <dsp:sp modelId="{281238BA-F0B0-4C0E-AE0D-7A642B900D32}">
      <dsp:nvSpPr>
        <dsp:cNvPr id="0" name=""/>
        <dsp:cNvSpPr/>
      </dsp:nvSpPr>
      <dsp:spPr>
        <a:xfrm>
          <a:off x="2356202" y="3002423"/>
          <a:ext cx="3700587" cy="9535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Secondment to Cabinet Office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&amp; National Capability Head for Human Factors of Info Ops [dstl]</a:t>
          </a:r>
        </a:p>
      </dsp:txBody>
      <dsp:txXfrm>
        <a:off x="2356202" y="3002423"/>
        <a:ext cx="3700587" cy="953514"/>
      </dsp:txXfrm>
    </dsp:sp>
    <dsp:sp modelId="{28C5E18B-1641-47F9-AB04-8FEE3E4E59F7}">
      <dsp:nvSpPr>
        <dsp:cNvPr id="0" name=""/>
        <dsp:cNvSpPr/>
      </dsp:nvSpPr>
      <dsp:spPr>
        <a:xfrm>
          <a:off x="4206496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1">
              <a:shade val="90000"/>
              <a:hueOff val="116408"/>
              <a:satOff val="-1994"/>
              <a:lumOff val="79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00F1-EAF6-4E00-B7AB-7C1F1DFEEC53}">
      <dsp:nvSpPr>
        <dsp:cNvPr id="0" name=""/>
        <dsp:cNvSpPr/>
      </dsp:nvSpPr>
      <dsp:spPr>
        <a:xfrm rot="2700000">
          <a:off x="2070044" y="2141823"/>
          <a:ext cx="67690" cy="67690"/>
        </a:xfrm>
        <a:prstGeom prst="rect">
          <a:avLst/>
        </a:prstGeom>
        <a:gradFill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2F8F8F-0136-4C60-9AF2-AF37E5C7855D}">
      <dsp:nvSpPr>
        <dsp:cNvPr id="0" name=""/>
        <dsp:cNvSpPr/>
      </dsp:nvSpPr>
      <dsp:spPr>
        <a:xfrm rot="2700000">
          <a:off x="4172651" y="2141823"/>
          <a:ext cx="67690" cy="67690"/>
        </a:xfrm>
        <a:prstGeom prst="rect">
          <a:avLst/>
        </a:prstGeom>
        <a:gradFill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7106B3-BC99-44FB-97B3-C6ECE35317B1}">
      <dsp:nvSpPr>
        <dsp:cNvPr id="0" name=""/>
        <dsp:cNvSpPr/>
      </dsp:nvSpPr>
      <dsp:spPr>
        <a:xfrm>
          <a:off x="4458809" y="1348914"/>
          <a:ext cx="3700587" cy="5221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2005</a:t>
          </a:r>
        </a:p>
      </dsp:txBody>
      <dsp:txXfrm>
        <a:off x="4458809" y="1348914"/>
        <a:ext cx="3700587" cy="522160"/>
      </dsp:txXfrm>
    </dsp:sp>
    <dsp:sp modelId="{B51A6249-AC2A-4EB0-98B5-6B8D3D54E20E}">
      <dsp:nvSpPr>
        <dsp:cNvPr id="0" name=""/>
        <dsp:cNvSpPr/>
      </dsp:nvSpPr>
      <dsp:spPr>
        <a:xfrm>
          <a:off x="4458809" y="559799"/>
          <a:ext cx="3700587" cy="7891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Analytic Red LLP consultancy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Contracted by OGDs, [dstl], Bank of England boards</a:t>
          </a:r>
        </a:p>
      </dsp:txBody>
      <dsp:txXfrm>
        <a:off x="4458809" y="559799"/>
        <a:ext cx="3700587" cy="789115"/>
      </dsp:txXfrm>
    </dsp:sp>
    <dsp:sp modelId="{9DEE9BA8-EA24-40D1-B7F7-3C4E10CA83B1}">
      <dsp:nvSpPr>
        <dsp:cNvPr id="0" name=""/>
        <dsp:cNvSpPr/>
      </dsp:nvSpPr>
      <dsp:spPr>
        <a:xfrm>
          <a:off x="6309103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1">
              <a:shade val="90000"/>
              <a:hueOff val="232817"/>
              <a:satOff val="-3987"/>
              <a:lumOff val="159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B6A1E-95AC-405A-B51A-8A6632390B27}">
      <dsp:nvSpPr>
        <dsp:cNvPr id="0" name=""/>
        <dsp:cNvSpPr/>
      </dsp:nvSpPr>
      <dsp:spPr>
        <a:xfrm>
          <a:off x="6561416" y="2480262"/>
          <a:ext cx="3700587" cy="5221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2010</a:t>
          </a:r>
        </a:p>
      </dsp:txBody>
      <dsp:txXfrm>
        <a:off x="6561416" y="2480262"/>
        <a:ext cx="3700587" cy="522160"/>
      </dsp:txXfrm>
    </dsp:sp>
    <dsp:sp modelId="{0676635C-CA38-4282-B844-441CE66B657C}">
      <dsp:nvSpPr>
        <dsp:cNvPr id="0" name=""/>
        <dsp:cNvSpPr/>
      </dsp:nvSpPr>
      <dsp:spPr>
        <a:xfrm>
          <a:off x="6561416" y="3002423"/>
          <a:ext cx="3700587" cy="13480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University life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Research &amp; development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Support to elite military units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Tremendous PhD student from Met Police – Dr Paul MacFarlane.</a:t>
          </a:r>
        </a:p>
      </dsp:txBody>
      <dsp:txXfrm>
        <a:off x="6561416" y="3002423"/>
        <a:ext cx="3700587" cy="1348071"/>
      </dsp:txXfrm>
    </dsp:sp>
    <dsp:sp modelId="{CBBECB75-C054-4A50-9F90-E25D0F1FCE87}">
      <dsp:nvSpPr>
        <dsp:cNvPr id="0" name=""/>
        <dsp:cNvSpPr/>
      </dsp:nvSpPr>
      <dsp:spPr>
        <a:xfrm>
          <a:off x="8411709" y="2175669"/>
          <a:ext cx="0" cy="304593"/>
        </a:xfrm>
        <a:prstGeom prst="line">
          <a:avLst/>
        </a:pr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0E653-3379-47DC-AC90-BBDB769129AD}">
      <dsp:nvSpPr>
        <dsp:cNvPr id="0" name=""/>
        <dsp:cNvSpPr/>
      </dsp:nvSpPr>
      <dsp:spPr>
        <a:xfrm rot="2700000">
          <a:off x="6275257" y="2141823"/>
          <a:ext cx="67690" cy="67690"/>
        </a:xfrm>
        <a:prstGeom prst="rect">
          <a:avLst/>
        </a:prstGeom>
        <a:gradFill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A6A4BA-DC68-4644-A990-763B6517D9B3}">
      <dsp:nvSpPr>
        <dsp:cNvPr id="0" name=""/>
        <dsp:cNvSpPr/>
      </dsp:nvSpPr>
      <dsp:spPr>
        <a:xfrm rot="2700000">
          <a:off x="8377864" y="2141823"/>
          <a:ext cx="67690" cy="67690"/>
        </a:xfrm>
        <a:prstGeom prst="rect">
          <a:avLst/>
        </a:prstGeom>
        <a:gradFill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356FB-9761-4D62-84AA-810BAD6E79D3}">
      <dsp:nvSpPr>
        <dsp:cNvPr id="0" name=""/>
        <dsp:cNvSpPr/>
      </dsp:nvSpPr>
      <dsp:spPr>
        <a:xfrm>
          <a:off x="0" y="945385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BEC84E-9225-4D7C-ABC1-CE525EAA9DB6}">
      <dsp:nvSpPr>
        <dsp:cNvPr id="0" name=""/>
        <dsp:cNvSpPr/>
      </dsp:nvSpPr>
      <dsp:spPr>
        <a:xfrm>
          <a:off x="328612" y="1257567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Organisational culture within law enforcement needs to be open to sharing / drawing on insights, changing practice</a:t>
          </a:r>
          <a:endParaRPr lang="en-US" sz="1900" kern="1200"/>
        </a:p>
      </dsp:txBody>
      <dsp:txXfrm>
        <a:off x="383617" y="1312572"/>
        <a:ext cx="2847502" cy="1768010"/>
      </dsp:txXfrm>
    </dsp:sp>
    <dsp:sp modelId="{97FA213A-64FD-4454-B3A4-1241E7CF81F3}">
      <dsp:nvSpPr>
        <dsp:cNvPr id="0" name=""/>
        <dsp:cNvSpPr/>
      </dsp:nvSpPr>
      <dsp:spPr>
        <a:xfrm>
          <a:off x="3614737" y="945385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CB5A49-CD4A-4149-AF79-D358F3B2D65D}">
      <dsp:nvSpPr>
        <dsp:cNvPr id="0" name=""/>
        <dsp:cNvSpPr/>
      </dsp:nvSpPr>
      <dsp:spPr>
        <a:xfrm>
          <a:off x="3943350" y="1257567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Asking for support at the right time</a:t>
          </a:r>
          <a:endParaRPr lang="en-US" sz="1900" kern="1200"/>
        </a:p>
      </dsp:txBody>
      <dsp:txXfrm>
        <a:off x="3998355" y="1312572"/>
        <a:ext cx="2847502" cy="1768010"/>
      </dsp:txXfrm>
    </dsp:sp>
    <dsp:sp modelId="{E0EB6681-900F-4BB2-BC39-DDED94F6CD14}">
      <dsp:nvSpPr>
        <dsp:cNvPr id="0" name=""/>
        <dsp:cNvSpPr/>
      </dsp:nvSpPr>
      <dsp:spPr>
        <a:xfrm>
          <a:off x="7229475" y="945385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942678-3473-40B8-A662-8E4BD434ABC1}">
      <dsp:nvSpPr>
        <dsp:cNvPr id="0" name=""/>
        <dsp:cNvSpPr/>
      </dsp:nvSpPr>
      <dsp:spPr>
        <a:xfrm>
          <a:off x="7558087" y="1257567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Knowing where (critical) friends are</a:t>
          </a:r>
          <a:endParaRPr lang="en-US" sz="1900" kern="1200"/>
        </a:p>
      </dsp:txBody>
      <dsp:txXfrm>
        <a:off x="7613092" y="1312572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7F4B1-2787-4105-B235-BB25D292E193}">
      <dsp:nvSpPr>
        <dsp:cNvPr id="0" name=""/>
        <dsp:cNvSpPr/>
      </dsp:nvSpPr>
      <dsp:spPr>
        <a:xfrm>
          <a:off x="0" y="0"/>
          <a:ext cx="60896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66DC00-683F-40E7-A0A0-5C51FFE84C8C}">
      <dsp:nvSpPr>
        <dsp:cNvPr id="0" name=""/>
        <dsp:cNvSpPr/>
      </dsp:nvSpPr>
      <dsp:spPr>
        <a:xfrm>
          <a:off x="0" y="0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Legal + operational constraints</a:t>
          </a:r>
          <a:endParaRPr lang="en-US" sz="3900" kern="1200"/>
        </a:p>
      </dsp:txBody>
      <dsp:txXfrm>
        <a:off x="0" y="0"/>
        <a:ext cx="6089650" cy="1393031"/>
      </dsp:txXfrm>
    </dsp:sp>
    <dsp:sp modelId="{9F87AD97-C20C-46B8-8627-7E6B521C13DC}">
      <dsp:nvSpPr>
        <dsp:cNvPr id="0" name=""/>
        <dsp:cNvSpPr/>
      </dsp:nvSpPr>
      <dsp:spPr>
        <a:xfrm>
          <a:off x="0" y="1393031"/>
          <a:ext cx="60896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472273-217D-4E9F-922B-74A2AC89C9B4}">
      <dsp:nvSpPr>
        <dsp:cNvPr id="0" name=""/>
        <dsp:cNvSpPr/>
      </dsp:nvSpPr>
      <dsp:spPr>
        <a:xfrm>
          <a:off x="0" y="1393031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Pressing timescales (which could shift with no warning)</a:t>
          </a:r>
          <a:endParaRPr lang="en-US" sz="3900" kern="1200" dirty="0"/>
        </a:p>
      </dsp:txBody>
      <dsp:txXfrm>
        <a:off x="0" y="1393031"/>
        <a:ext cx="6089650" cy="1393031"/>
      </dsp:txXfrm>
    </dsp:sp>
    <dsp:sp modelId="{D3D498AC-03E9-44C2-9797-B9B22C6A0D84}">
      <dsp:nvSpPr>
        <dsp:cNvPr id="0" name=""/>
        <dsp:cNvSpPr/>
      </dsp:nvSpPr>
      <dsp:spPr>
        <a:xfrm>
          <a:off x="0" y="2786062"/>
          <a:ext cx="60896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47F6D8-E7BF-4C14-B25F-71B6355DE4C8}">
      <dsp:nvSpPr>
        <dsp:cNvPr id="0" name=""/>
        <dsp:cNvSpPr/>
      </dsp:nvSpPr>
      <dsp:spPr>
        <a:xfrm>
          <a:off x="0" y="2786062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Security classifications &amp; sensitivities</a:t>
          </a:r>
        </a:p>
      </dsp:txBody>
      <dsp:txXfrm>
        <a:off x="0" y="2786062"/>
        <a:ext cx="6089650" cy="1393031"/>
      </dsp:txXfrm>
    </dsp:sp>
    <dsp:sp modelId="{56CE4DAB-6EAC-4807-BCBE-5BCE33A42A04}">
      <dsp:nvSpPr>
        <dsp:cNvPr id="0" name=""/>
        <dsp:cNvSpPr/>
      </dsp:nvSpPr>
      <dsp:spPr>
        <a:xfrm>
          <a:off x="0" y="4179093"/>
          <a:ext cx="60896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811C9A-B62D-415C-B517-3D768BE2B653}">
      <dsp:nvSpPr>
        <dsp:cNvPr id="0" name=""/>
        <dsp:cNvSpPr/>
      </dsp:nvSpPr>
      <dsp:spPr>
        <a:xfrm>
          <a:off x="0" y="4179093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Willingness to transcend disciplinary boundaries</a:t>
          </a:r>
        </a:p>
      </dsp:txBody>
      <dsp:txXfrm>
        <a:off x="0" y="4179093"/>
        <a:ext cx="6089650" cy="139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27T20:27:20.761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1985 1513 6259,'-49'-25'1296,"1"1"593,-1 0-2065,49 48-304,0 0-160,49 25-209,-25-1-223,49 1-625,24 23 240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27T20:27:22.168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835 436 3298,'-24'0'688,"-1"0"304,25 24-944,0 1-48,0-1 32,0 0-48,0 0 32,25 0-160,-25 1-32,24-1-608,-24-24-209,25 0-191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27T20:27:22.998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1428 473 3794,'-24'0'1985,"-1"-25"-321,1 25-479,24 0-1393,24 0-16,-24 0 192,0 0-16,0 25 48,0-25 0,0 0 48,0 0-32,0 24 32,0-24-304,0 0-177,25 24-1215,-1 1 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27T20:27:23.973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16487 2516 7892,'0'25'2145,"-25"-25"48,25 0-1985,-24 0-865,24 0-63,0 24 496,0-24 96,0 0-32,0 0-368,-25 24-161,25-24-479,0 0-881,0 25 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27T20:27:24.726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15942 6811 6003,'0'0'2625,"-24"0"-304,0 24-1361,24-24-912,0 0-240,-24 0-128,24 0 144,0 24-160,24-24-32,-24 25-288,24-25 15,0 24-511,25-24-273,-1 0-512,1 0-240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27T20:27:25.179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15229 8613 8148,'0'24'1248,"-24"-24"593,-1 25-2417,25-25-385,0 0 33,25-25-241,-25 25 145,24-24-785,25-25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27T20:27:30.259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18902 10485 6275,'0'-44'2209,"-44"0"256,44 44-1841,0 0-111,0 0-401,0 0-449,0 0-447,44 0-1665,-44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27T20:27:31.139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326 207 5699,'-30'-30'1953,"0"1"304,1 29-1505,29-30-480,-30 30-304,30 0-528,0-29-337,0 29-447,0 0-833,30-30 80</inkml:trace>
  <inkml:trace contextRef="#ctx0" brushRef="#br0" timeOffset="140.8938">207 0 2385,'-29'30'1345,"-30"29"111,29-29-639,0-1-97,1 1-320,-1-1-528,30 1 1617,30-60-2962,-30 1 1153</inkml:trace>
  <inkml:trace contextRef="#ctx0" brushRef="#br0" timeOffset="359.4163">237 118 3185,'-60'89'1425,"1"-59"-48,0 29-737,30-29-1232,29-1-769,-30-58-48</inkml:trace>
  <inkml:trace contextRef="#ctx0" brushRef="#br0" timeOffset="470.6906">207 207 2737,'-59'30'545,"29"-1"-545,30-29-561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C236-A7DE-4F84-9B81-94C4DED5945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E5411-9B66-4B76-9B0E-81B6B7990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8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BDD6-97C8-4F10-B35F-A2647E6A8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03D3A-EE31-46FC-8858-F6701DC23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EB365-9AE2-426A-A7BF-D26D1BB7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0611-71F5-484E-8643-45766404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435BC-0A77-4789-A862-69845187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1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F682-B9A9-4796-84E1-FD2E251B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5CBC9-7231-4372-BAE6-34B04C849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EEC27-5369-4999-B98F-8EC0CE4A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8CB55-F2E1-42BF-9101-664F4A9B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A3EA0-8754-4083-B170-9ECBA94C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1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B616A-073E-480B-8DD8-231F511E3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71B61-F593-449D-84B0-26EBF6860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A632-FA79-4EAE-8336-BF995F8A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24D39-FA89-4822-8E67-5F0E72AC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368D-45A2-453A-B671-4620A205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65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1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5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2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9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3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5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34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9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D85B-9F2E-41F6-92BE-22DA613D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8706F-78AE-4A7A-9BF7-5C4B055B5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86550-6234-48FF-A198-647F7D62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7EC7F-1D5B-432A-AA3C-78C02639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05AA3-9CC2-4588-862D-2418467C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6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6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5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BA736A-BDB7-49A9-B063-A1AF6973A76E}" type="datetimeFigureOut">
              <a:rPr lang="en-GB" smtClean="0">
                <a:solidFill>
                  <a:prstClr val="black"/>
                </a:solidFill>
              </a:rPr>
              <a:pPr/>
              <a:t>28/02/2018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9E2FDB-442D-4D37-8E89-A5DC857B47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72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6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274639"/>
            <a:ext cx="11905323" cy="1143000"/>
          </a:xfrm>
        </p:spPr>
        <p:txBody>
          <a:bodyPr/>
          <a:lstStyle>
            <a:lvl1pPr algn="just">
              <a:defRPr b="1">
                <a:latin typeface="Adobe Hebrew" panose="02040503050201020203" pitchFamily="18" charset="-79"/>
                <a:cs typeface="Adobe Hebrew" panose="02040503050201020203" pitchFamily="18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39" y="1600200"/>
            <a:ext cx="11905323" cy="5069160"/>
          </a:xfrm>
        </p:spPr>
        <p:txBody>
          <a:bodyPr/>
          <a:lstStyle>
            <a:lvl1pPr marL="342891" indent="-342891" algn="just">
              <a:buFont typeface="Adobe Hebrew" panose="02040503050201020203" pitchFamily="18" charset="-79"/>
              <a:buChar char="&gt;"/>
              <a:defRPr b="1">
                <a:latin typeface="Adobe Hebrew" panose="02040503050201020203" pitchFamily="18" charset="-79"/>
                <a:cs typeface="Adobe Hebrew" panose="02040503050201020203" pitchFamily="18" charset="-79"/>
              </a:defRPr>
            </a:lvl1pPr>
            <a:lvl2pPr marL="742932" indent="-285744" algn="just">
              <a:buSzPct val="50000"/>
              <a:buFont typeface="Arial" panose="020B0604020202020204" pitchFamily="34" charset="0"/>
              <a:buChar char="֍"/>
              <a:defRPr i="1">
                <a:latin typeface="Adobe Hebrew" panose="02040503050201020203" pitchFamily="18" charset="-79"/>
                <a:cs typeface="Adobe Hebrew" panose="02040503050201020203" pitchFamily="18" charset="-79"/>
              </a:defRPr>
            </a:lvl2pPr>
            <a:lvl3pPr algn="just">
              <a:defRPr>
                <a:latin typeface="Adobe Hebrew" panose="02040503050201020203" pitchFamily="18" charset="-79"/>
                <a:cs typeface="Adobe Hebrew" panose="02040503050201020203" pitchFamily="18" charset="-79"/>
              </a:defRPr>
            </a:lvl3pPr>
            <a:lvl4pPr algn="just">
              <a:defRPr>
                <a:latin typeface="Adobe Hebrew" panose="02040503050201020203" pitchFamily="18" charset="-79"/>
                <a:cs typeface="Adobe Hebrew" panose="02040503050201020203" pitchFamily="18" charset="-79"/>
              </a:defRPr>
            </a:lvl4pPr>
            <a:lvl5pPr algn="just">
              <a:defRPr>
                <a:latin typeface="Adobe Hebrew" panose="02040503050201020203" pitchFamily="18" charset="-79"/>
                <a:cs typeface="Adobe Hebrew" panose="02040503050201020203" pitchFamily="18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640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49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14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36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2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257A-F615-4659-A9F5-79829F73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56A81-7BFC-403E-B25C-BE8DF7471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1600-4534-4ABC-A4AE-A472E930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5D1F2-A472-4C3C-9579-B92F30C9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A3519-013C-4C2E-94CB-57D78E8A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38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9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64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04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9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654A-B8BF-447E-8CB0-7D38508A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E320-3EE0-41C9-9CBB-64CE78A1E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7B569-5B11-4B9D-AF2F-678E724A7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EB56D-AC74-401C-827C-71675488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2BEBE-91A3-4547-A5DF-7A7F38D7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EC8E8-2595-4E84-AB11-570C46FD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6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56CD-F76B-428D-9745-83BB21A5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ECEF1-1B13-45A3-914D-D630389C1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D191E-8BCE-4A07-B4EE-1DD89437E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FB4C5-0DAF-4A2F-BC81-3DA6EBA2A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888F4-03E4-40BF-8EB6-B634943BB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5C4E7-D205-4A2F-9F9A-C4C2EC25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229D5-FCB6-4657-B4BB-C264E1BC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36369-114B-4D1A-BF86-77482744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8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9A83-4180-4DB7-AAEA-4F7794F7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07C29-15F5-4DE3-A366-B77C5968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A322B-699D-4E73-B088-89AA63EE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7AA89-66C9-4DBD-BCA1-41213670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905F8-A812-402F-A968-6962508B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588FC-CA32-4EC3-B7B5-D646E17D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FFFA0-86BF-49BA-81A0-85337818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35A6-2D39-4011-9FD1-4814A70C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69C4F-150A-4CCB-9A7E-EBEC2778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62BC6-4CBE-45DF-847A-8CBAD6D1F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E15FF-02B5-4272-A974-51E433AA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F083D-5628-4A33-87B8-FFA6BE56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AFADA-134C-4437-95FB-B05D1D5E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9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9F6-15A3-45B8-B944-E0EDEA41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983E8-059F-4044-ABC6-571816F75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90F70-0722-43A7-8C67-47477043F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7CAA6-42C9-4661-84BD-093D7179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E3C3-E8BF-423A-B4E7-0342E6A6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8E953-D05C-4215-A695-B8AB94FA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60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81FAC-E918-47BD-83D1-53DA868F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08774-A3A6-4126-999B-C93D626D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D8BC-F4CB-49A0-A56E-901EC4AE5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2785-05EF-4650-8052-04DA79754D38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2052D-613A-4BC5-AC7C-351A1F0AD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D14EF-D157-49C4-BCAE-8C28EE49F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0115-7AFD-43A1-BBCF-42B176AE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7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247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124704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3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64567-4715-4B46-BE91-9467C240A8C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577F4-28AD-4627-A9F6-58D64357BBE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8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6.xml"/><Relationship Id="rId18" Type="http://schemas.openxmlformats.org/officeDocument/2006/relationships/image" Target="../media/image2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3.png"/><Relationship Id="rId17" Type="http://schemas.openxmlformats.org/officeDocument/2006/relationships/customXml" Target="../ink/ink8.xml"/><Relationship Id="rId2" Type="http://schemas.openxmlformats.org/officeDocument/2006/relationships/image" Target="../media/image17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4.xml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9DC3809F-5952-446F-B40B-7882EECB3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9" b="373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6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ld Books, Book, Old, Library, Education, Archive">
            <a:extLst>
              <a:ext uri="{FF2B5EF4-FFF2-40B4-BE49-F238E27FC236}">
                <a16:creationId xmlns:a16="http://schemas.microsoft.com/office/drawing/2014/main" id="{6608127D-92AC-4864-8B99-63D6EEDF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Practitioners’ Reasonable Expectations of Academics</a:t>
            </a:r>
            <a:br>
              <a:rPr lang="en-US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ry stonewall">
            <a:extLst>
              <a:ext uri="{FF2B5EF4-FFF2-40B4-BE49-F238E27FC236}">
                <a16:creationId xmlns:a16="http://schemas.microsoft.com/office/drawing/2014/main" id="{EFA88DAA-C194-40C2-B8E4-CE528C95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36"/>
            <a:ext cx="12192001" cy="68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960" y="197347"/>
            <a:ext cx="116555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Accessing academics is difficult… but there are models to follow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3A3249-134E-4381-8397-D94EB5C3D60D}"/>
                  </a:ext>
                </a:extLst>
              </p14:cNvPr>
              <p14:cNvContentPartPr/>
              <p14:nvPr/>
            </p14:nvContentPartPr>
            <p14:xfrm>
              <a:off x="870754" y="957943"/>
              <a:ext cx="87360" cy="9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3A3249-134E-4381-8397-D94EB5C3D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002" y="951831"/>
                <a:ext cx="99224" cy="107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98F9CB-AC4D-4722-878E-21E4D8F71D34}"/>
                  </a:ext>
                </a:extLst>
              </p14:cNvPr>
              <p14:cNvContentPartPr/>
              <p14:nvPr/>
            </p14:nvContentPartPr>
            <p14:xfrm>
              <a:off x="113074" y="235063"/>
              <a:ext cx="26400" cy="6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98F9CB-AC4D-4722-878E-21E4D8F71D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366" y="229333"/>
                <a:ext cx="38173" cy="81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EE8B7D-C3E2-4F39-9519-3F7DEC86E67A}"/>
                  </a:ext>
                </a:extLst>
              </p14:cNvPr>
              <p14:cNvContentPartPr/>
              <p14:nvPr/>
            </p14:nvContentPartPr>
            <p14:xfrm>
              <a:off x="522514" y="243703"/>
              <a:ext cx="26400" cy="3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EE8B7D-C3E2-4F39-9519-3F7DEC86E6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449" y="237982"/>
                <a:ext cx="38173" cy="46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54B6B6-9F5E-4A2F-879B-2B58929B6D72}"/>
                  </a:ext>
                </a:extLst>
              </p14:cNvPr>
              <p14:cNvContentPartPr/>
              <p14:nvPr/>
            </p14:nvContentPartPr>
            <p14:xfrm>
              <a:off x="11364514" y="1732903"/>
              <a:ext cx="26400" cy="3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54B6B6-9F5E-4A2F-879B-2B58929B6D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58806" y="1727182"/>
                <a:ext cx="38173" cy="46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6437E9-0914-4984-A3C3-231D846625F4}"/>
                  </a:ext>
                </a:extLst>
              </p14:cNvPr>
              <p14:cNvContentPartPr/>
              <p14:nvPr/>
            </p14:nvContentPartPr>
            <p14:xfrm>
              <a:off x="10972594" y="4824343"/>
              <a:ext cx="78720" cy="35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6437E9-0914-4984-A3C3-231D846625F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66843" y="4818622"/>
                <a:ext cx="90222" cy="46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5321B8-B02B-406C-A3BF-8E3E94896E46}"/>
                  </a:ext>
                </a:extLst>
              </p14:cNvPr>
              <p14:cNvContentPartPr/>
              <p14:nvPr/>
            </p14:nvContentPartPr>
            <p14:xfrm>
              <a:off x="10476274" y="6087223"/>
              <a:ext cx="35040" cy="35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5321B8-B02B-406C-A3BF-8E3E94896E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70553" y="6081502"/>
                <a:ext cx="46839" cy="46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19B9EC8-7B19-4E11-A5D6-9246B350E4CA}"/>
                  </a:ext>
                </a:extLst>
              </p14:cNvPr>
              <p14:cNvContentPartPr/>
              <p14:nvPr/>
            </p14:nvContentPartPr>
            <p14:xfrm>
              <a:off x="11685165" y="6602618"/>
              <a:ext cx="10800" cy="21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19B9EC8-7B19-4E11-A5D6-9246B350E4C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81085" y="6598778"/>
                <a:ext cx="18720" cy="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C11952-E4D5-4B3C-A0AE-2A095F54F3E1}"/>
                  </a:ext>
                </a:extLst>
              </p14:cNvPr>
              <p14:cNvContentPartPr/>
              <p14:nvPr/>
            </p14:nvContentPartPr>
            <p14:xfrm>
              <a:off x="11472525" y="6379418"/>
              <a:ext cx="117120" cy="128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C11952-E4D5-4B3C-A0AE-2A095F54F3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66436" y="6373658"/>
                <a:ext cx="128581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31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95"/>
    </mc:Choice>
    <mc:Fallback xmlns="">
      <p:transition spd="slow" advTm="4519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1" y="1521371"/>
            <a:ext cx="1144904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700" u="sng" dirty="0">
                <a:solidFill>
                  <a:prstClr val="black"/>
                </a:solidFill>
                <a:latin typeface="Mistral" panose="03090702030407020403" pitchFamily="66" charset="0"/>
              </a:rPr>
              <a:t>Adding Value through</a:t>
            </a:r>
            <a:r>
              <a:rPr lang="en-GB" sz="8700" dirty="0">
                <a:solidFill>
                  <a:prstClr val="black"/>
                </a:solidFill>
                <a:latin typeface="Mistral" panose="03090702030407020403" pitchFamily="66" charset="0"/>
              </a:rPr>
              <a:t>:</a:t>
            </a:r>
          </a:p>
          <a:p>
            <a:pPr marL="1142971" indent="-1142971">
              <a:buSzPct val="50000"/>
              <a:buFont typeface="Wingdings" panose="05000000000000000000" pitchFamily="2" charset="2"/>
              <a:buChar char="µ"/>
            </a:pPr>
            <a:r>
              <a:rPr lang="en-GB" sz="8700" dirty="0">
                <a:solidFill>
                  <a:prstClr val="black"/>
                </a:solidFill>
                <a:latin typeface="Mistral" panose="03090702030407020403" pitchFamily="66" charset="0"/>
              </a:rPr>
              <a:t>Empathy for Constraints</a:t>
            </a:r>
          </a:p>
          <a:p>
            <a:pPr marL="1142971" indent="-1142971">
              <a:buSzPct val="50000"/>
              <a:buFont typeface="Wingdings" panose="05000000000000000000" pitchFamily="2" charset="2"/>
              <a:buChar char="µ"/>
            </a:pPr>
            <a:r>
              <a:rPr lang="en-GB" sz="8700" dirty="0">
                <a:solidFill>
                  <a:prstClr val="black"/>
                </a:solidFill>
                <a:latin typeface="Mistral" panose="03090702030407020403" pitchFamily="66" charset="0"/>
              </a:rPr>
              <a:t>Practical Creativity</a:t>
            </a:r>
          </a:p>
          <a:p>
            <a:pPr marL="1142971" indent="-1142971">
              <a:buSzPct val="50000"/>
              <a:buFont typeface="Wingdings" panose="05000000000000000000" pitchFamily="2" charset="2"/>
              <a:buChar char="µ"/>
            </a:pPr>
            <a:r>
              <a:rPr lang="en-GB" sz="8700" dirty="0">
                <a:solidFill>
                  <a:prstClr val="black"/>
                </a:solidFill>
                <a:latin typeface="Mistral" panose="03090702030407020403" pitchFamily="66" charset="0"/>
              </a:rPr>
              <a:t>Disruptive Innovation</a:t>
            </a:r>
          </a:p>
        </p:txBody>
      </p:sp>
      <p:pic>
        <p:nvPicPr>
          <p:cNvPr id="8194" name="Picture 2" descr="Needle, Syringe, Hypodermic, Shot, Injection, Medic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73571"/>
            <a:ext cx="11734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25"/>
    </mc:Choice>
    <mc:Fallback xmlns="">
      <p:transition spd="slow" advTm="762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Empathy with the Practitioner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4D6C11-A5BF-4F90-B0BF-EDE7DE8EB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334816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31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 dirty="0"/>
              <a:t>Achieving Evolutionary Leaps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20" y="1605280"/>
            <a:ext cx="10723880" cy="5110480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Guarded Openness from law enforcement</a:t>
            </a:r>
          </a:p>
          <a:p>
            <a:pPr lvl="1" algn="just"/>
            <a:r>
              <a:rPr lang="en-GB" dirty="0"/>
              <a:t>Willing to take a chance on new approaches for potentially massive benefit</a:t>
            </a:r>
          </a:p>
          <a:p>
            <a:pPr lvl="1" algn="just"/>
            <a:r>
              <a:rPr lang="en-GB" dirty="0"/>
              <a:t>Locate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‘Pracademics’ or, at the very least ‘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pragmatademics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’</a:t>
            </a:r>
            <a:endParaRPr lang="en-GB" dirty="0"/>
          </a:p>
          <a:p>
            <a:pPr lvl="1" algn="just"/>
            <a:r>
              <a:rPr lang="en-GB" dirty="0"/>
              <a:t>Beyond usual sources (criminologists, sociologists of deviance, policing experts)</a:t>
            </a:r>
          </a:p>
          <a:p>
            <a:pPr algn="just"/>
            <a:r>
              <a:rPr lang="en-GB" dirty="0"/>
              <a:t>Package problems in a way that eliminates classification concerns</a:t>
            </a:r>
          </a:p>
          <a:p>
            <a:pPr lvl="1" algn="just"/>
            <a:r>
              <a:rPr lang="en-GB" dirty="0"/>
              <a:t>Identify clearable problem-solvers for issues that cannot be de-contextualised</a:t>
            </a:r>
          </a:p>
          <a:p>
            <a:pPr algn="just"/>
            <a:r>
              <a:rPr lang="en-GB" dirty="0"/>
              <a:t>Collateral from ‘unrelated-to-law-enforcement’ resources:</a:t>
            </a:r>
          </a:p>
          <a:p>
            <a:pPr lvl="1" algn="just"/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77 Brigade / SF etc.: reachback from theatre to deep expertise (non-military)</a:t>
            </a:r>
          </a:p>
          <a:p>
            <a:pPr lvl="1" algn="just"/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Transport Systems Catapult: 150 experts, most with no background in transport</a:t>
            </a:r>
          </a:p>
          <a:p>
            <a:pPr lvl="1" algn="just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Urgent Operational Requirements (UOR) for MoD, etc. into [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dstl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]</a:t>
            </a:r>
          </a:p>
          <a:p>
            <a:pPr lvl="1" algn="just"/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CPNI -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Information Exchanges ….. Professional ‘Devil’s Advocates’</a:t>
            </a:r>
          </a:p>
          <a:p>
            <a:pPr lvl="1" algn="just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Secondment / embedding outsiders</a:t>
            </a:r>
          </a:p>
        </p:txBody>
      </p:sp>
    </p:spTree>
    <p:extLst>
      <p:ext uri="{BB962C8B-B14F-4D97-AF65-F5344CB8AC3E}">
        <p14:creationId xmlns:p14="http://schemas.microsoft.com/office/powerpoint/2010/main" val="81765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ngineering.com/Portals/0/BlogFiles/3D%20Printing/0814/spares.jpg">
            <a:extLst>
              <a:ext uri="{FF2B5EF4-FFF2-40B4-BE49-F238E27FC236}">
                <a16:creationId xmlns:a16="http://schemas.microsoft.com/office/drawing/2014/main" id="{8A152073-F87F-434F-BDAB-04DE29D24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Rectangle 79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6AC6E-8D12-4755-A23A-62B5F9D1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Catalytic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0762-EC90-4815-967C-2A3ECBCE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Decrease lag between identifying problem &amp; trialing solution</a:t>
            </a:r>
          </a:p>
          <a:p>
            <a:r>
              <a:rPr lang="en-US" sz="2400" dirty="0"/>
              <a:t>Rapid prototyping – aka 3d printing of novel parts to solve unique problems</a:t>
            </a:r>
          </a:p>
          <a:p>
            <a:r>
              <a:rPr lang="en-US" sz="2400" dirty="0"/>
              <a:t>New techniques to build cohesion across multiple law enforcement / intelligence stakeholders</a:t>
            </a:r>
          </a:p>
        </p:txBody>
      </p:sp>
    </p:spTree>
    <p:extLst>
      <p:ext uri="{BB962C8B-B14F-4D97-AF65-F5344CB8AC3E}">
        <p14:creationId xmlns:p14="http://schemas.microsoft.com/office/powerpoint/2010/main" val="297359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medicmagic.net/wp-content/uploads/2010/07/Brain-Cell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r="19594"/>
          <a:stretch/>
        </p:blipFill>
        <p:spPr bwMode="auto"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320" y="2631125"/>
            <a:ext cx="4983480" cy="2397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000">
                <a:latin typeface="+mj-lt"/>
                <a:cs typeface="+mj-cs"/>
              </a:rPr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5320" y="487681"/>
            <a:ext cx="4983480" cy="1499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latin typeface="+mn-lt"/>
                <a:cs typeface="+mn-cs"/>
              </a:rPr>
              <a:t>Mils.hills@Northampton.ac.uk</a:t>
            </a:r>
          </a:p>
        </p:txBody>
      </p:sp>
    </p:spTree>
    <p:extLst>
      <p:ext uri="{BB962C8B-B14F-4D97-AF65-F5344CB8AC3E}">
        <p14:creationId xmlns:p14="http://schemas.microsoft.com/office/powerpoint/2010/main" val="41277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95"/>
    </mc:Choice>
    <mc:Fallback xmlns="">
      <p:transition spd="slow" advTm="6489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41" name="Rectangle 109">
            <a:extLst>
              <a:ext uri="{FF2B5EF4-FFF2-40B4-BE49-F238E27FC236}">
                <a16:creationId xmlns:a16="http://schemas.microsoft.com/office/drawing/2014/main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871" r="2" b="571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E754D37B-D524-463D-91EA-6A283D801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8" r="-2" b="21157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653F3-2C4D-4FBB-A1FA-535E879D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5" y="365125"/>
            <a:ext cx="11738919" cy="1325563"/>
          </a:xfrm>
        </p:spPr>
        <p:txBody>
          <a:bodyPr>
            <a:normAutofit/>
          </a:bodyPr>
          <a:lstStyle/>
          <a:p>
            <a:r>
              <a:rPr lang="en-GB" dirty="0"/>
              <a:t>Enhancing evidence-based research within law-enforcement intelligence practice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72995" y="2015406"/>
            <a:ext cx="7208880" cy="40659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chemeClr val="bg1"/>
                </a:solidFill>
              </a:rPr>
              <a:t>A Call to Arms for Practitioners &amp; the Pragmatic Intellectual Ecosystem Beyond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Dr Mils Hills </a:t>
            </a:r>
          </a:p>
        </p:txBody>
      </p:sp>
    </p:spTree>
    <p:extLst>
      <p:ext uri="{BB962C8B-B14F-4D97-AF65-F5344CB8AC3E}">
        <p14:creationId xmlns:p14="http://schemas.microsoft.com/office/powerpoint/2010/main" val="94379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D:\field44 jpeg.jpg">
            <a:extLst>
              <a:ext uri="{FF2B5EF4-FFF2-40B4-BE49-F238E27FC236}">
                <a16:creationId xmlns:a16="http://schemas.microsoft.com/office/drawing/2014/main" id="{E1C1166D-9C7A-4B01-83A6-82D196E3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3" y="703459"/>
            <a:ext cx="6984776" cy="545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3" descr="D:\26 Jan 04\DSCN0074.JPG">
            <a:extLst>
              <a:ext uri="{FF2B5EF4-FFF2-40B4-BE49-F238E27FC236}">
                <a16:creationId xmlns:a16="http://schemas.microsoft.com/office/drawing/2014/main" id="{8A4FFEED-F307-49DC-8C06-744478E0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35" y="744340"/>
            <a:ext cx="33655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6227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My Background</a:t>
            </a:r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80482E6C-7B35-4E25-960A-B8DB7890D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9086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8109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DCD67800-37AC-4E14-89B0-F79DCB3FB86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ED0F6B8-FEFC-4973-9C98-145AD371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676" y="2431049"/>
            <a:ext cx="3537345" cy="1989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61B5E-4F25-4728-A1CE-C6F8C92A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2107007"/>
            <a:ext cx="3517119" cy="2637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CF9550-C7E2-46A0-B99F-79069A891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2107008"/>
            <a:ext cx="3517120" cy="2637840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0F1788F-A5AE-4188-8274-F7F2E3833EC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6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404" b="85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/>
              <a:t>Risk of Erosion of Public Trust + Political Capital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7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54" r="1" b="1913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7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2" y="2294709"/>
            <a:ext cx="11352797" cy="22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980" y="136634"/>
            <a:ext cx="6777447" cy="1936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8144" y="146736"/>
            <a:ext cx="2995448" cy="1072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388" r="51245"/>
          <a:stretch/>
        </p:blipFill>
        <p:spPr>
          <a:xfrm>
            <a:off x="202981" y="3635920"/>
            <a:ext cx="3574174" cy="158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788"/>
          <a:stretch/>
        </p:blipFill>
        <p:spPr>
          <a:xfrm>
            <a:off x="202981" y="2196333"/>
            <a:ext cx="7093243" cy="1316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981" y="5339580"/>
            <a:ext cx="7270431" cy="11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C9B8F0-FF66-4C15-BD05-E86B87331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5539409"/>
            <a:ext cx="8915399" cy="1096331"/>
          </a:xfrm>
        </p:spPr>
        <p:txBody>
          <a:bodyPr>
            <a:normAutofit/>
          </a:bodyPr>
          <a:lstStyle/>
          <a:p>
            <a:r>
              <a:rPr lang="en-GB" sz="3400" b="1" dirty="0"/>
              <a:t>If things were easy to fix …. they would have been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AE4DDC-FCC2-4D6A-A372-287AD5BC5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513559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42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375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Hebrew</vt:lpstr>
      <vt:lpstr>Arial</vt:lpstr>
      <vt:lpstr>Berlin Sans FB Demi</vt:lpstr>
      <vt:lpstr>Calibri</vt:lpstr>
      <vt:lpstr>Calibri Light</vt:lpstr>
      <vt:lpstr>Impact</vt:lpstr>
      <vt:lpstr>Mistral</vt:lpstr>
      <vt:lpstr>Wingdings</vt:lpstr>
      <vt:lpstr>Office Theme</vt:lpstr>
      <vt:lpstr>3_Office Theme</vt:lpstr>
      <vt:lpstr>1_Office Theme</vt:lpstr>
      <vt:lpstr>PowerPoint Presentation</vt:lpstr>
      <vt:lpstr>Enhancing evidence-based research within law-enforcement intelligence practice</vt:lpstr>
      <vt:lpstr>My Background</vt:lpstr>
      <vt:lpstr>PowerPoint Presentation</vt:lpstr>
      <vt:lpstr>Risk of Erosion of Public Trust + Political Capital</vt:lpstr>
      <vt:lpstr>PowerPoint Presentation</vt:lpstr>
      <vt:lpstr>PowerPoint Presentation</vt:lpstr>
      <vt:lpstr>PowerPoint Presentation</vt:lpstr>
      <vt:lpstr>If things were easy to fix …. they would have been</vt:lpstr>
      <vt:lpstr>Practitioners’ Reasonable Expectations of Academics </vt:lpstr>
      <vt:lpstr>PowerPoint Presentation</vt:lpstr>
      <vt:lpstr>PowerPoint Presentation</vt:lpstr>
      <vt:lpstr>Empathy with the Practitioner</vt:lpstr>
      <vt:lpstr>Achieving Evolutionary Leaps </vt:lpstr>
      <vt:lpstr>Catalytic Effects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evidence-based research within law-enforcement intelligence practice</dc:title>
  <dc:creator>Dr Mils Hills</dc:creator>
  <cp:lastModifiedBy>Jackie.Galo</cp:lastModifiedBy>
  <cp:revision>31</cp:revision>
  <dcterms:created xsi:type="dcterms:W3CDTF">2018-02-14T20:31:02Z</dcterms:created>
  <dcterms:modified xsi:type="dcterms:W3CDTF">2018-02-28T19:26:45Z</dcterms:modified>
</cp:coreProperties>
</file>